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 id="2147483716" r:id="rId6"/>
    <p:sldMasterId id="2147483728" r:id="rId7"/>
  </p:sldMasterIdLst>
  <p:notesMasterIdLst>
    <p:notesMasterId r:id="rId31"/>
  </p:notesMasterIdLst>
  <p:handoutMasterIdLst>
    <p:handoutMasterId r:id="rId32"/>
  </p:handoutMasterIdLst>
  <p:sldIdLst>
    <p:sldId id="456" r:id="rId8"/>
    <p:sldId id="485" r:id="rId9"/>
    <p:sldId id="458" r:id="rId10"/>
    <p:sldId id="639" r:id="rId11"/>
    <p:sldId id="640" r:id="rId12"/>
    <p:sldId id="349" r:id="rId13"/>
    <p:sldId id="413" r:id="rId14"/>
    <p:sldId id="486" r:id="rId15"/>
    <p:sldId id="339" r:id="rId16"/>
    <p:sldId id="643" r:id="rId17"/>
    <p:sldId id="642" r:id="rId18"/>
    <p:sldId id="262" r:id="rId19"/>
    <p:sldId id="644" r:id="rId20"/>
    <p:sldId id="454" r:id="rId21"/>
    <p:sldId id="646" r:id="rId22"/>
    <p:sldId id="637" r:id="rId23"/>
    <p:sldId id="645" r:id="rId24"/>
    <p:sldId id="647" r:id="rId25"/>
    <p:sldId id="482" r:id="rId26"/>
    <p:sldId id="648" r:id="rId27"/>
    <p:sldId id="483" r:id="rId28"/>
    <p:sldId id="484" r:id="rId29"/>
    <p:sldId id="64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4036A8"/>
    <a:srgbClr val="4696D2"/>
    <a:srgbClr val="CDB268"/>
    <a:srgbClr val="08132D"/>
    <a:srgbClr val="C8815A"/>
    <a:srgbClr val="452F80"/>
    <a:srgbClr val="C66653"/>
    <a:srgbClr val="231F20"/>
    <a:srgbClr val="1CE3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3" autoAdjust="0"/>
    <p:restoredTop sz="86467" autoAdjust="0"/>
  </p:normalViewPr>
  <p:slideViewPr>
    <p:cSldViewPr snapToGrid="0">
      <p:cViewPr varScale="1">
        <p:scale>
          <a:sx n="54" d="100"/>
          <a:sy n="54" d="100"/>
        </p:scale>
        <p:origin x="400" y="24"/>
      </p:cViewPr>
      <p:guideLst/>
    </p:cSldViewPr>
  </p:slideViewPr>
  <p:outlineViewPr>
    <p:cViewPr>
      <p:scale>
        <a:sx n="33" d="100"/>
        <a:sy n="33" d="100"/>
      </p:scale>
      <p:origin x="0" y="-3352"/>
    </p:cViewPr>
  </p:outlineViewPr>
  <p:notesTextViewPr>
    <p:cViewPr>
      <p:scale>
        <a:sx n="3" d="2"/>
        <a:sy n="3" d="2"/>
      </p:scale>
      <p:origin x="0" y="0"/>
    </p:cViewPr>
  </p:notesTextViewPr>
  <p:sorterViewPr>
    <p:cViewPr varScale="1">
      <p:scale>
        <a:sx n="1" d="1"/>
        <a:sy n="1" d="1"/>
      </p:scale>
      <p:origin x="0" y="-11184"/>
    </p:cViewPr>
  </p:sorterViewPr>
  <p:notesViewPr>
    <p:cSldViewPr snapToGrid="0"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2A5CDA-A554-914E-BE5C-C1A39AF9E9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562B01-CDF7-8C4A-B277-3BB7D1E2FC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10CCAC-4CB4-8D4F-B1AE-4081F521E008}" type="datetimeFigureOut">
              <a:rPr lang="en-US" smtClean="0"/>
              <a:t>5/1/2023</a:t>
            </a:fld>
            <a:endParaRPr lang="en-US"/>
          </a:p>
        </p:txBody>
      </p:sp>
      <p:sp>
        <p:nvSpPr>
          <p:cNvPr id="4" name="Footer Placeholder 3">
            <a:extLst>
              <a:ext uri="{FF2B5EF4-FFF2-40B4-BE49-F238E27FC236}">
                <a16:creationId xmlns:a16="http://schemas.microsoft.com/office/drawing/2014/main" id="{ECAD0675-C19C-3648-B382-CC09190E8B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DF235E-9E16-5B42-BE01-C28D21CBB8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C59E0D-E769-E54E-819D-F794D892BB8B}" type="slidenum">
              <a:rPr lang="en-US" smtClean="0"/>
              <a:t>‹#›</a:t>
            </a:fld>
            <a:endParaRPr lang="en-US"/>
          </a:p>
        </p:txBody>
      </p:sp>
    </p:spTree>
    <p:extLst>
      <p:ext uri="{BB962C8B-B14F-4D97-AF65-F5344CB8AC3E}">
        <p14:creationId xmlns:p14="http://schemas.microsoft.com/office/powerpoint/2010/main" val="1333189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0A615-FD4F-5E4F-8791-76A937FE4C89}" type="datetimeFigureOut">
              <a:rPr lang="en-US" smtClean="0"/>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63100-FC19-A249-8E65-94EC721B5364}" type="slidenum">
              <a:rPr lang="en-US" smtClean="0"/>
              <a:t>‹#›</a:t>
            </a:fld>
            <a:endParaRPr lang="en-US"/>
          </a:p>
        </p:txBody>
      </p:sp>
    </p:spTree>
    <p:extLst>
      <p:ext uri="{BB962C8B-B14F-4D97-AF65-F5344CB8AC3E}">
        <p14:creationId xmlns:p14="http://schemas.microsoft.com/office/powerpoint/2010/main" val="222861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change title!</a:t>
            </a:r>
          </a:p>
        </p:txBody>
      </p:sp>
      <p:sp>
        <p:nvSpPr>
          <p:cNvPr id="4" name="Slide Number Placeholder 3"/>
          <p:cNvSpPr>
            <a:spLocks noGrp="1"/>
          </p:cNvSpPr>
          <p:nvPr>
            <p:ph type="sldNum" sz="quarter" idx="10"/>
          </p:nvPr>
        </p:nvSpPr>
        <p:spPr/>
        <p:txBody>
          <a:bodyPr/>
          <a:lstStyle/>
          <a:p>
            <a:fld id="{8F363100-FC19-A249-8E65-94EC721B5364}" type="slidenum">
              <a:rPr lang="en-US" smtClean="0"/>
              <a:t>1</a:t>
            </a:fld>
            <a:endParaRPr lang="en-US"/>
          </a:p>
        </p:txBody>
      </p:sp>
    </p:spTree>
    <p:extLst>
      <p:ext uri="{BB962C8B-B14F-4D97-AF65-F5344CB8AC3E}">
        <p14:creationId xmlns:p14="http://schemas.microsoft.com/office/powerpoint/2010/main" val="364762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50895"/>
          </a:xfrm>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98681-5319-4934-8F59-24AC121C2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949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50895"/>
          </a:xfrm>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98681-5319-4934-8F59-24AC121C2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23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20</a:t>
            </a:fld>
            <a:endParaRPr lang="en-US"/>
          </a:p>
        </p:txBody>
      </p:sp>
    </p:spTree>
    <p:extLst>
      <p:ext uri="{BB962C8B-B14F-4D97-AF65-F5344CB8AC3E}">
        <p14:creationId xmlns:p14="http://schemas.microsoft.com/office/powerpoint/2010/main" val="995524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21</a:t>
            </a:fld>
            <a:endParaRPr lang="en-US"/>
          </a:p>
        </p:txBody>
      </p:sp>
    </p:spTree>
    <p:extLst>
      <p:ext uri="{BB962C8B-B14F-4D97-AF65-F5344CB8AC3E}">
        <p14:creationId xmlns:p14="http://schemas.microsoft.com/office/powerpoint/2010/main" val="507843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22</a:t>
            </a:fld>
            <a:endParaRPr lang="en-US"/>
          </a:p>
        </p:txBody>
      </p:sp>
    </p:spTree>
    <p:extLst>
      <p:ext uri="{BB962C8B-B14F-4D97-AF65-F5344CB8AC3E}">
        <p14:creationId xmlns:p14="http://schemas.microsoft.com/office/powerpoint/2010/main" val="15192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50895"/>
          </a:xfrm>
        </p:spPr>
        <p:txBody>
          <a:bodyPr/>
          <a:lstStyle/>
          <a:p>
            <a:endParaRPr lang="en-US" sz="2000" dirty="0"/>
          </a:p>
        </p:txBody>
      </p:sp>
      <p:sp>
        <p:nvSpPr>
          <p:cNvPr id="4" name="Slide Number Placeholder 3"/>
          <p:cNvSpPr>
            <a:spLocks noGrp="1"/>
          </p:cNvSpPr>
          <p:nvPr>
            <p:ph type="sldNum" sz="quarter" idx="10"/>
          </p:nvPr>
        </p:nvSpPr>
        <p:spPr/>
        <p:txBody>
          <a:bodyPr/>
          <a:lstStyle/>
          <a:p>
            <a:fld id="{36D98681-5319-4934-8F59-24AC121C296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153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50895"/>
          </a:xfrm>
        </p:spPr>
        <p:txBody>
          <a:bodyPr/>
          <a:lstStyle/>
          <a:p>
            <a:endParaRPr lang="en-US" sz="2000" dirty="0"/>
          </a:p>
        </p:txBody>
      </p:sp>
      <p:sp>
        <p:nvSpPr>
          <p:cNvPr id="4" name="Slide Number Placeholder 3"/>
          <p:cNvSpPr>
            <a:spLocks noGrp="1"/>
          </p:cNvSpPr>
          <p:nvPr>
            <p:ph type="sldNum" sz="quarter" idx="10"/>
          </p:nvPr>
        </p:nvSpPr>
        <p:spPr/>
        <p:txBody>
          <a:bodyPr/>
          <a:lstStyle/>
          <a:p>
            <a:fld id="{36D98681-5319-4934-8F59-24AC121C296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7342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50895"/>
          </a:xfrm>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98681-5319-4934-8F59-24AC121C29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57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50895"/>
          </a:xfrm>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98681-5319-4934-8F59-24AC121C29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0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50895"/>
          </a:xfrm>
        </p:spPr>
        <p:txBody>
          <a:bodyPr/>
          <a:lstStyle/>
          <a:p>
            <a:endParaRPr lang="en-US" sz="2000" dirty="0"/>
          </a:p>
        </p:txBody>
      </p:sp>
      <p:sp>
        <p:nvSpPr>
          <p:cNvPr id="4" name="Slide Number Placeholder 3"/>
          <p:cNvSpPr>
            <a:spLocks noGrp="1"/>
          </p:cNvSpPr>
          <p:nvPr>
            <p:ph type="sldNum" sz="quarter" idx="10"/>
          </p:nvPr>
        </p:nvSpPr>
        <p:spPr/>
        <p:txBody>
          <a:bodyPr/>
          <a:lstStyle/>
          <a:p>
            <a:fld id="{36D98681-5319-4934-8F59-24AC121C296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68207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50895"/>
          </a:xfrm>
        </p:spPr>
        <p:txBody>
          <a:bodyPr/>
          <a:lstStyle/>
          <a:p>
            <a:endParaRPr lang="en-US" sz="2000" dirty="0"/>
          </a:p>
        </p:txBody>
      </p:sp>
      <p:sp>
        <p:nvSpPr>
          <p:cNvPr id="4" name="Slide Number Placeholder 3"/>
          <p:cNvSpPr>
            <a:spLocks noGrp="1"/>
          </p:cNvSpPr>
          <p:nvPr>
            <p:ph type="sldNum" sz="quarter" idx="10"/>
          </p:nvPr>
        </p:nvSpPr>
        <p:spPr/>
        <p:txBody>
          <a:bodyPr/>
          <a:lstStyle/>
          <a:p>
            <a:fld id="{36D98681-5319-4934-8F59-24AC121C296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8896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50895"/>
          </a:xfrm>
        </p:spPr>
        <p:txBody>
          <a:bodyPr/>
          <a:lstStyle/>
          <a:p>
            <a:endParaRPr lang="en-US" sz="2000" dirty="0"/>
          </a:p>
        </p:txBody>
      </p:sp>
      <p:sp>
        <p:nvSpPr>
          <p:cNvPr id="4" name="Slide Number Placeholder 3"/>
          <p:cNvSpPr>
            <a:spLocks noGrp="1"/>
          </p:cNvSpPr>
          <p:nvPr>
            <p:ph type="sldNum" sz="quarter" idx="10"/>
          </p:nvPr>
        </p:nvSpPr>
        <p:spPr/>
        <p:txBody>
          <a:bodyPr/>
          <a:lstStyle/>
          <a:p>
            <a:fld id="{36D98681-5319-4934-8F59-24AC121C296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09434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50895"/>
          </a:xfrm>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98681-5319-4934-8F59-24AC121C2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36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text, windmill, device&#10;&#10;Description automatically generated">
            <a:extLst>
              <a:ext uri="{FF2B5EF4-FFF2-40B4-BE49-F238E27FC236}">
                <a16:creationId xmlns:a16="http://schemas.microsoft.com/office/drawing/2014/main" id="{488D9B2B-C02A-D727-4325-DBBB6E185D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822" b="12573"/>
          <a:stretch/>
        </p:blipFill>
        <p:spPr>
          <a:xfrm>
            <a:off x="-132080" y="1270000"/>
            <a:ext cx="12535132" cy="4277360"/>
          </a:xfrm>
          <a:prstGeom prst="rect">
            <a:avLst/>
          </a:prstGeom>
        </p:spPr>
      </p:pic>
      <p:sp>
        <p:nvSpPr>
          <p:cNvPr id="2" name="Title 1">
            <a:extLst>
              <a:ext uri="{FF2B5EF4-FFF2-40B4-BE49-F238E27FC236}">
                <a16:creationId xmlns:a16="http://schemas.microsoft.com/office/drawing/2014/main" id="{B86AF7F7-A548-3F43-9DA9-E2F5D2EEC452}"/>
              </a:ext>
            </a:extLst>
          </p:cNvPr>
          <p:cNvSpPr>
            <a:spLocks noGrp="1"/>
          </p:cNvSpPr>
          <p:nvPr>
            <p:ph type="ctrTitle"/>
          </p:nvPr>
        </p:nvSpPr>
        <p:spPr>
          <a:xfrm>
            <a:off x="775386" y="1950718"/>
            <a:ext cx="9244914" cy="3332481"/>
          </a:xfrm>
        </p:spPr>
        <p:txBody>
          <a:bodyPr anchor="ctr" anchorCtr="0"/>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defRPr>
            </a:lvl1pPr>
          </a:lstStyle>
          <a:p>
            <a:endParaRPr lang="en-US" dirty="0"/>
          </a:p>
        </p:txBody>
      </p:sp>
      <p:sp>
        <p:nvSpPr>
          <p:cNvPr id="3" name="Subtitle 2">
            <a:extLst>
              <a:ext uri="{FF2B5EF4-FFF2-40B4-BE49-F238E27FC236}">
                <a16:creationId xmlns:a16="http://schemas.microsoft.com/office/drawing/2014/main" id="{EBD0C6E0-9F98-1447-9D63-90585C8AE6AA}"/>
              </a:ext>
            </a:extLst>
          </p:cNvPr>
          <p:cNvSpPr>
            <a:spLocks noGrp="1"/>
          </p:cNvSpPr>
          <p:nvPr>
            <p:ph type="subTitle" idx="1"/>
          </p:nvPr>
        </p:nvSpPr>
        <p:spPr>
          <a:xfrm>
            <a:off x="876300" y="5730239"/>
            <a:ext cx="9144000" cy="995680"/>
          </a:xfrm>
        </p:spPr>
        <p:txBody>
          <a:bodyPr anchor="ctr">
            <a:normAutofit/>
          </a:bodyPr>
          <a:lstStyle>
            <a:lvl1pPr marL="0" marR="0" indent="0" algn="l" defTabSz="914400" rtl="0" eaLnBrk="1" fontAlgn="auto" latinLnBrk="0" hangingPunct="1">
              <a:lnSpc>
                <a:spcPct val="90000"/>
              </a:lnSpc>
              <a:spcBef>
                <a:spcPts val="300"/>
              </a:spcBef>
              <a:spcAft>
                <a:spcPts val="600"/>
              </a:spcAft>
              <a:buClr>
                <a:srgbClr val="C58963"/>
              </a:buClr>
              <a:buSzPct val="80000"/>
              <a:buFont typeface="Arial" panose="020B0604020202020204" pitchFamily="34" charset="0"/>
              <a:buNone/>
              <a:tabLst/>
              <a:defRPr sz="2000">
                <a:solidFill>
                  <a:srgbClr val="25408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4" name="Picture 3" descr="A picture containing logo&#10;&#10;Description automatically generated">
            <a:extLst>
              <a:ext uri="{FF2B5EF4-FFF2-40B4-BE49-F238E27FC236}">
                <a16:creationId xmlns:a16="http://schemas.microsoft.com/office/drawing/2014/main" id="{C55E0C60-D741-A55F-750E-AD4121CAD1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264" y="364885"/>
            <a:ext cx="2810256" cy="590154"/>
          </a:xfrm>
          <a:prstGeom prst="rect">
            <a:avLst/>
          </a:prstGeom>
        </p:spPr>
      </p:pic>
    </p:spTree>
    <p:extLst>
      <p:ext uri="{BB962C8B-B14F-4D97-AF65-F5344CB8AC3E}">
        <p14:creationId xmlns:p14="http://schemas.microsoft.com/office/powerpoint/2010/main" val="30318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5" name="Picture 4" descr="A picture containing text, windmill, device&#10;&#10;Description automatically generated">
            <a:extLst>
              <a:ext uri="{FF2B5EF4-FFF2-40B4-BE49-F238E27FC236}">
                <a16:creationId xmlns:a16="http://schemas.microsoft.com/office/drawing/2014/main" id="{BB9ABB1C-EEB8-C629-2CAF-AE52100094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0" y="-12700"/>
            <a:ext cx="12360886" cy="6959600"/>
          </a:xfrm>
          <a:prstGeom prst="rect">
            <a:avLst/>
          </a:prstGeom>
        </p:spPr>
      </p:pic>
      <p:sp>
        <p:nvSpPr>
          <p:cNvPr id="3" name="Title 1">
            <a:extLst>
              <a:ext uri="{FF2B5EF4-FFF2-40B4-BE49-F238E27FC236}">
                <a16:creationId xmlns:a16="http://schemas.microsoft.com/office/drawing/2014/main" id="{72B81D5F-3C17-B447-944E-C88BCB3E1644}"/>
              </a:ext>
            </a:extLst>
          </p:cNvPr>
          <p:cNvSpPr>
            <a:spLocks noGrp="1"/>
          </p:cNvSpPr>
          <p:nvPr>
            <p:ph type="ctrTitle"/>
          </p:nvPr>
        </p:nvSpPr>
        <p:spPr>
          <a:xfrm>
            <a:off x="1524000" y="2235200"/>
            <a:ext cx="9144000" cy="2387600"/>
          </a:xfrm>
        </p:spPr>
        <p:txBody>
          <a:bodyPr anchor="ctr" anchorCtr="0"/>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295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4CA1C9-905A-AFF0-B85D-A1108DB1000D}"/>
              </a:ext>
            </a:extLst>
          </p:cNvPr>
          <p:cNvSpPr/>
          <p:nvPr userDrawn="1"/>
        </p:nvSpPr>
        <p:spPr>
          <a:xfrm>
            <a:off x="487680" y="5303520"/>
            <a:ext cx="2084832" cy="142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7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
            <a:ext cx="12191995" cy="6857925"/>
          </a:xfrm>
          <a:prstGeom prst="rect">
            <a:avLst/>
          </a:prstGeom>
        </p:spPr>
      </p:pic>
      <p:sp>
        <p:nvSpPr>
          <p:cNvPr id="2" name="Title 1"/>
          <p:cNvSpPr>
            <a:spLocks noGrp="1"/>
          </p:cNvSpPr>
          <p:nvPr>
            <p:ph type="ctrTitle"/>
          </p:nvPr>
        </p:nvSpPr>
        <p:spPr>
          <a:xfrm>
            <a:off x="7801419" y="2103122"/>
            <a:ext cx="3780822" cy="1898429"/>
          </a:xfrm>
        </p:spPr>
        <p:txBody>
          <a:bodyPr>
            <a:noAutofit/>
          </a:bodyPr>
          <a:lstStyle>
            <a:lvl1pPr>
              <a:defRPr sz="3000">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7801419" y="4331020"/>
            <a:ext cx="3780979" cy="580938"/>
          </a:xfrm>
        </p:spPr>
        <p:txBody>
          <a:bodyPr anchor="t" anchorCtr="0"/>
          <a:lstStyle>
            <a:lvl1pPr marL="0" indent="0" algn="l" defTabSz="457200"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indent="-3657600"/>
            <a:r>
              <a:rPr lang="en-US"/>
              <a:t>Month Day, Year</a:t>
            </a:r>
            <a:endParaRPr lang="en-US"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 y="4572590"/>
            <a:ext cx="5917720" cy="2284827"/>
          </a:xfrm>
          <a:prstGeom prst="rect">
            <a:avLst/>
          </a:prstGeom>
        </p:spPr>
      </p:pic>
    </p:spTree>
    <p:extLst>
      <p:ext uri="{BB962C8B-B14F-4D97-AF65-F5344CB8AC3E}">
        <p14:creationId xmlns:p14="http://schemas.microsoft.com/office/powerpoint/2010/main" val="326664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tional Presentation C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718" y="1373189"/>
            <a:ext cx="10972801" cy="4568825"/>
          </a:xfrm>
        </p:spPr>
        <p:txBody>
          <a:bodyPr>
            <a:noAutofit/>
          </a:bodyPr>
          <a:lstStyle>
            <a:lvl1pPr>
              <a:defRPr sz="4400" b="0" baseline="0">
                <a:solidFill>
                  <a:schemeClr val="accent1"/>
                </a:solidFill>
              </a:defRPr>
            </a:lvl1pPr>
          </a:lstStyle>
          <a:p>
            <a:r>
              <a:rPr lang="en-US" dirty="0"/>
              <a:t>Optional Presentation Cover</a:t>
            </a:r>
          </a:p>
        </p:txBody>
      </p:sp>
      <p:sp>
        <p:nvSpPr>
          <p:cNvPr id="4" name="Date Placeholder 3"/>
          <p:cNvSpPr>
            <a:spLocks noGrp="1"/>
          </p:cNvSpPr>
          <p:nvPr>
            <p:ph type="dt" sz="half" idx="10"/>
          </p:nvPr>
        </p:nvSpPr>
        <p:spPr/>
        <p:txBody>
          <a:bodyPr/>
          <a:lstStyle/>
          <a:p>
            <a:r>
              <a:rPr lang="en-US" dirty="0"/>
              <a:t>Month Day, Year</a:t>
            </a:r>
          </a:p>
        </p:txBody>
      </p:sp>
      <p:sp>
        <p:nvSpPr>
          <p:cNvPr id="5" name="Slide Number Placeholder 4"/>
          <p:cNvSpPr>
            <a:spLocks noGrp="1"/>
          </p:cNvSpPr>
          <p:nvPr>
            <p:ph type="sldNum" sz="quarter" idx="11"/>
          </p:nvPr>
        </p:nvSpPr>
        <p:spPr/>
        <p:txBody>
          <a:bodyPr/>
          <a:lstStyle/>
          <a:p>
            <a:fld id="{5E8BC936-0928-C346-B13E-04BD58031644}" type="slidenum">
              <a:rPr lang="en-US" smtClean="0"/>
              <a:pPr/>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1077873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718" y="1373190"/>
            <a:ext cx="10972801" cy="796925"/>
          </a:xfrm>
        </p:spPr>
        <p:txBody>
          <a:bodyPr>
            <a:noAutofit/>
          </a:bodyPr>
          <a:lstStyle>
            <a:lvl1pPr>
              <a:defRPr sz="4400" b="0">
                <a:solidFill>
                  <a:schemeClr val="accent1"/>
                </a:solidFill>
              </a:defRPr>
            </a:lvl1pPr>
          </a:lstStyle>
          <a:p>
            <a:r>
              <a:rPr lang="en-US" dirty="0"/>
              <a:t>Today’s Agenda</a:t>
            </a:r>
          </a:p>
        </p:txBody>
      </p:sp>
      <p:sp>
        <p:nvSpPr>
          <p:cNvPr id="9" name="Content Placeholder 8"/>
          <p:cNvSpPr>
            <a:spLocks noGrp="1"/>
          </p:cNvSpPr>
          <p:nvPr>
            <p:ph sz="quarter" idx="12"/>
          </p:nvPr>
        </p:nvSpPr>
        <p:spPr>
          <a:xfrm>
            <a:off x="609600" y="2286000"/>
            <a:ext cx="10972801" cy="3657600"/>
          </a:xfrm>
        </p:spPr>
        <p:txBody>
          <a:bodyPr>
            <a:noAutofit/>
          </a:bodyPr>
          <a:lstStyle>
            <a:lvl1pPr marL="342900" indent="-342900">
              <a:buFont typeface="+mj-lt"/>
              <a:buAutoNum type="arabicPeriod"/>
              <a:defRPr sz="2800" baseline="0">
                <a:solidFill>
                  <a:schemeClr val="accent1"/>
                </a:solidFill>
              </a:defRPr>
            </a:lvl1pPr>
            <a:lvl2pPr marL="628650" indent="-284163">
              <a:buFont typeface="Arial" panose="020B0604020202020204" pitchFamily="34" charset="0"/>
              <a:buChar char="•"/>
              <a:defRPr sz="2800">
                <a:solidFill>
                  <a:schemeClr val="accent1"/>
                </a:solidFill>
              </a:defRPr>
            </a:lvl2pPr>
            <a:lvl3pPr marL="630936" indent="-283464">
              <a:buFont typeface="Arial" panose="020B0604020202020204" pitchFamily="34" charset="0"/>
              <a:buChar char="•"/>
              <a:defRPr sz="2800">
                <a:solidFill>
                  <a:schemeClr val="accent1"/>
                </a:solidFill>
              </a:defRPr>
            </a:lvl3pPr>
            <a:lvl4pPr marL="630936" indent="-283464">
              <a:buFont typeface="Arial" panose="020B0604020202020204" pitchFamily="34" charset="0"/>
              <a:buChar char="•"/>
              <a:defRPr sz="2800">
                <a:solidFill>
                  <a:srgbClr val="003CA5"/>
                </a:solidFill>
              </a:defRPr>
            </a:lvl4pPr>
            <a:lvl5pPr marL="630936" indent="-283464">
              <a:buFont typeface="Arial" panose="020B0604020202020204" pitchFamily="34" charset="0"/>
              <a:buChar char="•"/>
              <a:defRPr sz="2800">
                <a:solidFill>
                  <a:srgbClr val="003CA5"/>
                </a:solidFill>
              </a:defRPr>
            </a:lvl5pPr>
            <a:lvl6pPr marL="630936" indent="-283464">
              <a:buFont typeface="Arial" panose="020B0604020202020204" pitchFamily="34" charset="0"/>
              <a:buChar char="•"/>
              <a:defRPr sz="2800">
                <a:solidFill>
                  <a:schemeClr val="accent1"/>
                </a:solidFill>
              </a:defRPr>
            </a:lvl6pPr>
            <a:lvl7pPr marL="630936" indent="-283464">
              <a:buFont typeface="Arial" panose="020B0604020202020204" pitchFamily="34" charset="0"/>
              <a:buChar char="•"/>
              <a:defRPr sz="2800">
                <a:solidFill>
                  <a:srgbClr val="003CA5"/>
                </a:solidFill>
              </a:defRPr>
            </a:lvl7pPr>
            <a:lvl8pPr marL="630936" indent="-283464">
              <a:buFont typeface="Arial" panose="020B0604020202020204" pitchFamily="34" charset="0"/>
              <a:buChar char="•"/>
              <a:defRPr sz="2800">
                <a:solidFill>
                  <a:srgbClr val="003CA5"/>
                </a:solidFill>
              </a:defRPr>
            </a:lvl8pPr>
            <a:lvl9pPr marL="630936" indent="-283464">
              <a:buFont typeface="Arial" panose="020B0604020202020204" pitchFamily="34" charset="0"/>
              <a:buChar char="•"/>
              <a:defRPr sz="2800">
                <a:solidFill>
                  <a:srgbClr val="003CA5"/>
                </a:solidFill>
              </a:defRPr>
            </a:lvl9pPr>
          </a:lstStyle>
          <a:p>
            <a:pPr lvl="0"/>
            <a:r>
              <a:rPr lang="en-US"/>
              <a:t>Click to edit Master text styles</a:t>
            </a:r>
          </a:p>
          <a:p>
            <a:pPr lvl="1"/>
            <a:r>
              <a:rPr lang="en-US"/>
              <a:t>Second level</a:t>
            </a:r>
          </a:p>
        </p:txBody>
      </p:sp>
      <p:sp>
        <p:nvSpPr>
          <p:cNvPr id="4" name="Date Placeholder 3"/>
          <p:cNvSpPr>
            <a:spLocks noGrp="1"/>
          </p:cNvSpPr>
          <p:nvPr>
            <p:ph type="dt" sz="half" idx="13"/>
          </p:nvPr>
        </p:nvSpPr>
        <p:spPr/>
        <p:txBody>
          <a:bodyPr/>
          <a:lstStyle/>
          <a:p>
            <a:r>
              <a:rPr lang="en-US" dirty="0"/>
              <a:t>Month Day, Year</a:t>
            </a:r>
          </a:p>
        </p:txBody>
      </p:sp>
      <p:sp>
        <p:nvSpPr>
          <p:cNvPr id="5" name="Slide Number Placeholder 4"/>
          <p:cNvSpPr>
            <a:spLocks noGrp="1"/>
          </p:cNvSpPr>
          <p:nvPr>
            <p:ph type="sldNum" sz="quarter" idx="14"/>
          </p:nvPr>
        </p:nvSpPr>
        <p:spPr/>
        <p:txBody>
          <a:bodyPr/>
          <a:lstStyle/>
          <a:p>
            <a:fld id="{5E8BC936-0928-C346-B13E-04BD58031644}"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237319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p:bg bwMode="auto">
      <p:bgRef idx="1001">
        <a:schemeClr val="bg1"/>
      </p:bgRef>
    </p:bg>
    <p:spTree>
      <p:nvGrpSpPr>
        <p:cNvPr id="1" name=""/>
        <p:cNvGrpSpPr/>
        <p:nvPr/>
      </p:nvGrpSpPr>
      <p:grpSpPr>
        <a:xfrm>
          <a:off x="0" y="0"/>
          <a:ext cx="0" cy="0"/>
          <a:chOff x="0" y="0"/>
          <a:chExt cx="0" cy="0"/>
        </a:xfrm>
      </p:grpSpPr>
      <p:sp>
        <p:nvSpPr>
          <p:cNvPr id="8" name="Rectangle 7"/>
          <p:cNvSpPr/>
          <p:nvPr userDrawn="1"/>
        </p:nvSpPr>
        <p:spPr bwMode="hidden">
          <a:xfrm>
            <a:off x="1" y="-2"/>
            <a:ext cx="12192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1" name="Text Placeholder 10"/>
          <p:cNvSpPr>
            <a:spLocks noGrp="1"/>
          </p:cNvSpPr>
          <p:nvPr>
            <p:ph type="body" sz="quarter" idx="12"/>
          </p:nvPr>
        </p:nvSpPr>
        <p:spPr bwMode="blackWhite">
          <a:xfrm>
            <a:off x="611717" y="1373188"/>
            <a:ext cx="7190316" cy="4572000"/>
          </a:xfrm>
        </p:spPr>
        <p:txBody>
          <a:bodyPr>
            <a:noAutofit/>
          </a:bodyPr>
          <a:lstStyle>
            <a:lvl1pPr>
              <a:defRPr sz="4400" baseline="0">
                <a:solidFill>
                  <a:schemeClr val="bg2"/>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2pPr>
            <a:lvl3pPr marL="287338" indent="-285750">
              <a:defRPr sz="3600">
                <a:solidFill>
                  <a:schemeClr val="bg1"/>
                </a:solidFill>
              </a:defRPr>
            </a:lvl3pPr>
            <a:lvl4pPr marL="283464" indent="-284163">
              <a:buFont typeface="Calibri" panose="020F0502020204030204" pitchFamily="34" charset="0"/>
              <a:buChar char="-"/>
              <a:defRPr sz="3600">
                <a:solidFill>
                  <a:schemeClr val="bg1"/>
                </a:solidFill>
              </a:defRPr>
            </a:lvl4pPr>
            <a:lvl5pPr marL="283464" indent="-284163">
              <a:defRPr sz="3600">
                <a:solidFill>
                  <a:schemeClr val="bg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1"/>
                </a:solidFill>
              </a:defRPr>
            </a:lvl8pPr>
            <a:lvl9pPr marL="287338" indent="-285750">
              <a:defRPr sz="3600">
                <a:solidFill>
                  <a:schemeClr val="bg1"/>
                </a:solidFill>
              </a:defRPr>
            </a:lvl9pPr>
          </a:lstStyle>
          <a:p>
            <a:pPr lvl="0"/>
            <a:r>
              <a:rPr lang="en-US"/>
              <a:t>Click to edit Master text styles</a:t>
            </a:r>
          </a:p>
        </p:txBody>
      </p:sp>
      <p:sp>
        <p:nvSpPr>
          <p:cNvPr id="2" name="Date Placeholder 1"/>
          <p:cNvSpPr>
            <a:spLocks noGrp="1"/>
          </p:cNvSpPr>
          <p:nvPr>
            <p:ph type="dt" sz="half" idx="13"/>
          </p:nvPr>
        </p:nvSpPr>
        <p:spPr/>
        <p:txBody>
          <a:bodyPr/>
          <a:lstStyle>
            <a:lvl1pPr>
              <a:defRPr>
                <a:solidFill>
                  <a:schemeClr val="bg1"/>
                </a:solidFill>
              </a:defRPr>
            </a:lvl1pPr>
          </a:lstStyle>
          <a:p>
            <a:r>
              <a:rPr lang="en-US" dirty="0"/>
              <a:t>Month Day, Year</a:t>
            </a:r>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5E8BC936-0928-C346-B13E-04BD58031644}"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400" y="0"/>
            <a:ext cx="4481727"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6126758"/>
            <a:ext cx="4024414" cy="73096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hidden">
          <a:xfrm>
            <a:off x="1" y="6127034"/>
            <a:ext cx="4024414" cy="730966"/>
          </a:xfrm>
          <a:prstGeom prst="rect">
            <a:avLst/>
          </a:prstGeom>
        </p:spPr>
      </p:pic>
    </p:spTree>
    <p:extLst>
      <p:ext uri="{BB962C8B-B14F-4D97-AF65-F5344CB8AC3E}">
        <p14:creationId xmlns:p14="http://schemas.microsoft.com/office/powerpoint/2010/main" val="3623926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Alternate">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lvl1pPr>
              <a:defRPr>
                <a:solidFill>
                  <a:schemeClr val="tx1"/>
                </a:solidFill>
              </a:defRPr>
            </a:lvl1pPr>
          </a:lstStyle>
          <a:p>
            <a:r>
              <a:rPr lang="en-US" dirty="0"/>
              <a:t>Month Day, Year</a:t>
            </a: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5E8BC936-0928-C346-B13E-04BD58031644}" type="slidenum">
              <a:rPr lang="en-US" smtClean="0"/>
              <a:pPr/>
              <a:t>‹#›</a:t>
            </a:fld>
            <a:endParaRPr lang="en-US" dirty="0"/>
          </a:p>
        </p:txBody>
      </p:sp>
      <p:sp>
        <p:nvSpPr>
          <p:cNvPr id="12" name="Text Placeholder 10"/>
          <p:cNvSpPr>
            <a:spLocks noGrp="1"/>
          </p:cNvSpPr>
          <p:nvPr>
            <p:ph type="body" sz="quarter" idx="12"/>
          </p:nvPr>
        </p:nvSpPr>
        <p:spPr bwMode="blackWhite">
          <a:xfrm>
            <a:off x="611717" y="1373188"/>
            <a:ext cx="7190316" cy="4572000"/>
          </a:xfrm>
        </p:spPr>
        <p:txBody>
          <a:bodyPr>
            <a:noAutofit/>
          </a:bodyPr>
          <a:lstStyle>
            <a:lvl1pPr>
              <a:defRPr sz="4400" baseline="0">
                <a:solidFill>
                  <a:schemeClr val="accent1"/>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2pPr>
            <a:lvl3pPr marL="287338" indent="-285750">
              <a:defRPr sz="3600">
                <a:solidFill>
                  <a:schemeClr val="accent1"/>
                </a:solidFill>
              </a:defRPr>
            </a:lvl3pPr>
            <a:lvl4pPr marL="283464" indent="-284163">
              <a:buFont typeface="Calibri" panose="020F0502020204030204" pitchFamily="34" charset="0"/>
              <a:buChar char="-"/>
              <a:defRPr sz="3600">
                <a:solidFill>
                  <a:schemeClr val="accent1"/>
                </a:solidFill>
              </a:defRPr>
            </a:lvl4pPr>
            <a:lvl5pPr marL="283464" indent="-284163">
              <a:defRPr sz="3600">
                <a:solidFill>
                  <a:schemeClr val="accent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8pPr>
            <a:lvl9pPr marL="287338" indent="-285750">
              <a:defRPr sz="3600">
                <a:solidFill>
                  <a:schemeClr val="accent1"/>
                </a:solidFill>
              </a:defRPr>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400" y="0"/>
            <a:ext cx="4481727"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2786825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2" y="0"/>
            <a:ext cx="12191999" cy="6858000"/>
          </a:xfrm>
        </p:spPr>
        <p:txBody>
          <a:bodyPr/>
          <a:lstStyle/>
          <a:p>
            <a:r>
              <a:rPr lang="en-US"/>
              <a:t>Click icon to add picture</a:t>
            </a:r>
          </a:p>
        </p:txBody>
      </p:sp>
      <p:sp>
        <p:nvSpPr>
          <p:cNvPr id="6" name="Text Placeholder 5"/>
          <p:cNvSpPr>
            <a:spLocks noGrp="1"/>
          </p:cNvSpPr>
          <p:nvPr>
            <p:ph type="body" sz="quarter" idx="16"/>
          </p:nvPr>
        </p:nvSpPr>
        <p:spPr>
          <a:xfrm>
            <a:off x="3" y="0"/>
            <a:ext cx="4032249" cy="6858000"/>
          </a:xfrm>
          <a:solidFill>
            <a:schemeClr val="accent1">
              <a:alpha val="63000"/>
            </a:schemeClr>
          </a:solidFill>
        </p:spPr>
        <p:txBody>
          <a:bodyPr lIns="612648" tIns="1280160" rIns="457200" bIns="914400">
            <a:noAutofit/>
          </a:bodyPr>
          <a:lstStyle>
            <a:lvl1pPr marL="0" indent="0">
              <a:tabLst/>
              <a:defRPr sz="2400">
                <a:solidFill>
                  <a:schemeClr val="bg2"/>
                </a:solidFill>
              </a:defRPr>
            </a:lvl1pPr>
            <a:lvl2pPr marL="164592" indent="-164592">
              <a:buFontTx/>
              <a:buNone/>
              <a:defRPr sz="2400">
                <a:solidFill>
                  <a:schemeClr val="bg2"/>
                </a:solidFill>
              </a:defRPr>
            </a:lvl2pPr>
            <a:lvl3pPr marL="164592" indent="-164592">
              <a:buFontTx/>
              <a:buNone/>
              <a:defRPr sz="2400">
                <a:solidFill>
                  <a:schemeClr val="bg2"/>
                </a:solidFill>
              </a:defRPr>
            </a:lvl3pPr>
            <a:lvl4pPr marL="164592" indent="-164592">
              <a:buFontTx/>
              <a:buNone/>
              <a:defRPr sz="2400">
                <a:solidFill>
                  <a:schemeClr val="bg2"/>
                </a:solidFill>
              </a:defRPr>
            </a:lvl4pPr>
            <a:lvl5pPr marL="164592" indent="-164592">
              <a:buFontTx/>
              <a:buNone/>
              <a:defRPr sz="2400">
                <a:solidFill>
                  <a:schemeClr val="bg2"/>
                </a:solidFill>
              </a:defRPr>
            </a:lvl5pPr>
            <a:lvl6pPr marL="164592" indent="-164592">
              <a:buFontTx/>
              <a:buNone/>
              <a:defRPr sz="2400">
                <a:solidFill>
                  <a:schemeClr val="bg2"/>
                </a:solidFill>
              </a:defRPr>
            </a:lvl6pPr>
            <a:lvl7pPr marL="164592" indent="-164592">
              <a:buFontTx/>
              <a:buNone/>
              <a:defRPr sz="2400">
                <a:solidFill>
                  <a:schemeClr val="bg2"/>
                </a:solidFill>
              </a:defRPr>
            </a:lvl7pPr>
            <a:lvl8pPr marL="164592" indent="-164592">
              <a:buFontTx/>
              <a:buNone/>
              <a:defRPr sz="2400">
                <a:solidFill>
                  <a:schemeClr val="bg2"/>
                </a:solidFill>
              </a:defRPr>
            </a:lvl8pPr>
            <a:lvl9pPr marL="164592" indent="-164592">
              <a:buFontTx/>
              <a:buNone/>
              <a:defRPr sz="24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91484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Slide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9" name="Content Placeholder 8"/>
          <p:cNvSpPr>
            <a:spLocks noGrp="1"/>
          </p:cNvSpPr>
          <p:nvPr>
            <p:ph sz="quarter" idx="10"/>
          </p:nvPr>
        </p:nvSpPr>
        <p:spPr>
          <a:xfrm>
            <a:off x="611717" y="1373188"/>
            <a:ext cx="10970683" cy="2144712"/>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p:txBody>
      </p:sp>
      <p:sp>
        <p:nvSpPr>
          <p:cNvPr id="11" name="Content Placeholder 10"/>
          <p:cNvSpPr>
            <a:spLocks noGrp="1"/>
          </p:cNvSpPr>
          <p:nvPr>
            <p:ph sz="quarter" idx="11"/>
          </p:nvPr>
        </p:nvSpPr>
        <p:spPr>
          <a:xfrm>
            <a:off x="609600" y="3794124"/>
            <a:ext cx="10972801"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156506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Slide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p>
            <a:r>
              <a:rPr lang="en-US" dirty="0"/>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sp>
        <p:nvSpPr>
          <p:cNvPr id="10" name="Content Placeholder 8"/>
          <p:cNvSpPr>
            <a:spLocks noGrp="1"/>
          </p:cNvSpPr>
          <p:nvPr>
            <p:ph sz="quarter" idx="14"/>
          </p:nvPr>
        </p:nvSpPr>
        <p:spPr>
          <a:xfrm>
            <a:off x="609600"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a:p>
            <a:pPr lvl="1"/>
            <a:r>
              <a:rPr lang="en-US"/>
              <a:t>Second level</a:t>
            </a:r>
          </a:p>
        </p:txBody>
      </p:sp>
      <p:sp>
        <p:nvSpPr>
          <p:cNvPr id="12" name="Content Placeholder 8"/>
          <p:cNvSpPr>
            <a:spLocks noGrp="1"/>
          </p:cNvSpPr>
          <p:nvPr>
            <p:ph sz="quarter" idx="15"/>
          </p:nvPr>
        </p:nvSpPr>
        <p:spPr>
          <a:xfrm>
            <a:off x="6276828"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a:p>
            <a:pPr lvl="1"/>
            <a:r>
              <a:rPr lang="en-US"/>
              <a:t>Second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355525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274863-7F9D-694B-A57F-A307E72E0DEE}"/>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123873"/>
            <a:ext cx="10515600" cy="1325563"/>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515600" cy="3914538"/>
          </a:xfrm>
        </p:spPr>
        <p:txBody>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logo&#10;&#10;Description automatically generated">
            <a:extLst>
              <a:ext uri="{FF2B5EF4-FFF2-40B4-BE49-F238E27FC236}">
                <a16:creationId xmlns:a16="http://schemas.microsoft.com/office/drawing/2014/main" id="{A344B125-BF6E-89D1-68B2-AA3F83BC11F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25689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Month Day, Year</a:t>
            </a:r>
          </a:p>
        </p:txBody>
      </p:sp>
      <p:sp>
        <p:nvSpPr>
          <p:cNvPr id="7" name="Slide Number Placeholder 6"/>
          <p:cNvSpPr>
            <a:spLocks noGrp="1"/>
          </p:cNvSpPr>
          <p:nvPr>
            <p:ph type="sldNum" sz="quarter" idx="11"/>
          </p:nvPr>
        </p:nvSpPr>
        <p:spPr/>
        <p:txBody>
          <a:bodyPr/>
          <a:lstStyle/>
          <a:p>
            <a:fld id="{5E8BC936-0928-C346-B13E-04BD58031644}"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3656355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olumn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9" name="Content Placeholder 8"/>
          <p:cNvSpPr>
            <a:spLocks noGrp="1"/>
          </p:cNvSpPr>
          <p:nvPr>
            <p:ph sz="quarter" idx="10"/>
          </p:nvPr>
        </p:nvSpPr>
        <p:spPr>
          <a:xfrm>
            <a:off x="611717" y="1373188"/>
            <a:ext cx="10970683"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609601" y="3794124"/>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6280152" y="3794125"/>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5"/>
          </p:nvPr>
        </p:nvSpPr>
        <p:spPr/>
        <p:txBody>
          <a:bodyPr/>
          <a:lstStyle/>
          <a:p>
            <a:r>
              <a:rPr lang="en-US" dirty="0"/>
              <a:t>Month Day, Year</a:t>
            </a:r>
          </a:p>
        </p:txBody>
      </p:sp>
      <p:sp>
        <p:nvSpPr>
          <p:cNvPr id="8" name="Slide Number Placeholder 7"/>
          <p:cNvSpPr>
            <a:spLocks noGrp="1"/>
          </p:cNvSpPr>
          <p:nvPr>
            <p:ph type="sldNum" sz="quarter" idx="16"/>
          </p:nvPr>
        </p:nvSpPr>
        <p:spPr/>
        <p:txBody>
          <a:bodyPr/>
          <a:lstStyle/>
          <a:p>
            <a:fld id="{5E8BC936-0928-C346-B13E-04BD58031644}"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399599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Column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9" name="Content Placeholder 8"/>
          <p:cNvSpPr>
            <a:spLocks noGrp="1"/>
          </p:cNvSpPr>
          <p:nvPr>
            <p:ph sz="quarter" idx="10"/>
          </p:nvPr>
        </p:nvSpPr>
        <p:spPr>
          <a:xfrm>
            <a:off x="611717" y="1373188"/>
            <a:ext cx="10970683"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609602" y="3794124"/>
            <a:ext cx="341376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4394201" y="3794125"/>
            <a:ext cx="3407833"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5"/>
          </p:nvPr>
        </p:nvSpPr>
        <p:spPr>
          <a:xfrm>
            <a:off x="8172452" y="3794125"/>
            <a:ext cx="3409949"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6"/>
          </p:nvPr>
        </p:nvSpPr>
        <p:spPr/>
        <p:txBody>
          <a:bodyPr/>
          <a:lstStyle/>
          <a:p>
            <a:r>
              <a:rPr lang="en-US" dirty="0"/>
              <a:t>Month Day, Year</a:t>
            </a:r>
          </a:p>
        </p:txBody>
      </p:sp>
      <p:sp>
        <p:nvSpPr>
          <p:cNvPr id="12" name="Slide Number Placeholder 11"/>
          <p:cNvSpPr>
            <a:spLocks noGrp="1"/>
          </p:cNvSpPr>
          <p:nvPr>
            <p:ph type="sldNum" sz="quarter" idx="17"/>
          </p:nvPr>
        </p:nvSpPr>
        <p:spPr/>
        <p:txBody>
          <a:bodyPr/>
          <a:lstStyle/>
          <a:p>
            <a:fld id="{5E8BC936-0928-C346-B13E-04BD58031644}"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4218385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9" name="Content Placeholder 8"/>
          <p:cNvSpPr>
            <a:spLocks noGrp="1"/>
          </p:cNvSpPr>
          <p:nvPr>
            <p:ph sz="quarter" idx="10"/>
          </p:nvPr>
        </p:nvSpPr>
        <p:spPr>
          <a:xfrm>
            <a:off x="61171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6280152" y="1373188"/>
            <a:ext cx="530225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598771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Column Callou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61171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sp>
        <p:nvSpPr>
          <p:cNvPr id="10" name="Content Placeholder 8"/>
          <p:cNvSpPr>
            <a:spLocks noGrp="1"/>
          </p:cNvSpPr>
          <p:nvPr>
            <p:ph sz="quarter" idx="15"/>
          </p:nvPr>
        </p:nvSpPr>
        <p:spPr>
          <a:xfrm>
            <a:off x="6276828"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a:p>
            <a:pPr lvl="1"/>
            <a:r>
              <a:rPr lang="en-US"/>
              <a:t>Second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2445057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umn Callou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628226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sp>
        <p:nvSpPr>
          <p:cNvPr id="10" name="Content Placeholder 8"/>
          <p:cNvSpPr>
            <a:spLocks noGrp="1"/>
          </p:cNvSpPr>
          <p:nvPr>
            <p:ph sz="quarter" idx="15"/>
          </p:nvPr>
        </p:nvSpPr>
        <p:spPr>
          <a:xfrm>
            <a:off x="611718"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a:p>
            <a:pPr lvl="1"/>
            <a:r>
              <a:rPr lang="en-US"/>
              <a:t>Second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128379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umn Stacked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61171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6280152" y="1373188"/>
            <a:ext cx="5302250"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6280152" y="3794125"/>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5"/>
          </p:nvPr>
        </p:nvSpPr>
        <p:spPr/>
        <p:txBody>
          <a:bodyPr/>
          <a:lstStyle/>
          <a:p>
            <a:r>
              <a:rPr lang="en-US" dirty="0"/>
              <a:t>Month Day, Year</a:t>
            </a:r>
          </a:p>
        </p:txBody>
      </p:sp>
      <p:sp>
        <p:nvSpPr>
          <p:cNvPr id="8" name="Slide Number Placeholder 7"/>
          <p:cNvSpPr>
            <a:spLocks noGrp="1"/>
          </p:cNvSpPr>
          <p:nvPr>
            <p:ph type="sldNum" sz="quarter" idx="16"/>
          </p:nvPr>
        </p:nvSpPr>
        <p:spPr/>
        <p:txBody>
          <a:bodyPr/>
          <a:lstStyle/>
          <a:p>
            <a:fld id="{5E8BC936-0928-C346-B13E-04BD58031644}"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1255194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 Stacked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611718" y="1373188"/>
            <a:ext cx="5300133"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6278035" y="1373187"/>
            <a:ext cx="530225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609601" y="3794125"/>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5"/>
          </p:nvPr>
        </p:nvSpPr>
        <p:spPr/>
        <p:txBody>
          <a:bodyPr/>
          <a:lstStyle/>
          <a:p>
            <a:r>
              <a:rPr lang="en-US" dirty="0"/>
              <a:t>Month Day, Year</a:t>
            </a:r>
          </a:p>
        </p:txBody>
      </p:sp>
      <p:sp>
        <p:nvSpPr>
          <p:cNvPr id="8" name="Slide Number Placeholder 7"/>
          <p:cNvSpPr>
            <a:spLocks noGrp="1"/>
          </p:cNvSpPr>
          <p:nvPr>
            <p:ph type="sldNum" sz="quarter" idx="16"/>
          </p:nvPr>
        </p:nvSpPr>
        <p:spPr/>
        <p:txBody>
          <a:bodyPr/>
          <a:lstStyle/>
          <a:p>
            <a:fld id="{5E8BC936-0928-C346-B13E-04BD58031644}"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3461289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Content Placeholder 10"/>
          <p:cNvSpPr>
            <a:spLocks noGrp="1"/>
          </p:cNvSpPr>
          <p:nvPr>
            <p:ph sz="quarter" idx="10"/>
          </p:nvPr>
        </p:nvSpPr>
        <p:spPr>
          <a:xfrm>
            <a:off x="609600" y="1373188"/>
            <a:ext cx="341376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1"/>
          </p:nvPr>
        </p:nvSpPr>
        <p:spPr>
          <a:xfrm>
            <a:off x="4394201" y="1373188"/>
            <a:ext cx="34078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2"/>
          </p:nvPr>
        </p:nvSpPr>
        <p:spPr>
          <a:xfrm>
            <a:off x="8172452" y="1373188"/>
            <a:ext cx="3409949"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4"/>
          </p:nvPr>
        </p:nvSpPr>
        <p:spPr/>
        <p:txBody>
          <a:bodyPr/>
          <a:lstStyle/>
          <a:p>
            <a:fld id="{5E8BC936-0928-C346-B13E-04BD58031644}" type="slidenum">
              <a:rPr lang="en-US" smtClean="0"/>
              <a:pPr/>
              <a:t>‹#›</a:t>
            </a:fld>
            <a:endParaRPr lang="en-US" dirty="0"/>
          </a:p>
        </p:txBody>
      </p:sp>
      <p:sp>
        <p:nvSpPr>
          <p:cNvPr id="4" name="Date Placeholder 3"/>
          <p:cNvSpPr>
            <a:spLocks noGrp="1"/>
          </p:cNvSpPr>
          <p:nvPr>
            <p:ph type="dt" sz="half" idx="15"/>
          </p:nvPr>
        </p:nvSpPr>
        <p:spPr/>
        <p:txBody>
          <a:bodyPr/>
          <a:lstStyle/>
          <a:p>
            <a:r>
              <a:rPr lang="en-US" dirty="0"/>
              <a:t>Month Day, Year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1847031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nd Column W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Content Placeholder 10"/>
          <p:cNvSpPr>
            <a:spLocks noGrp="1"/>
          </p:cNvSpPr>
          <p:nvPr>
            <p:ph sz="quarter" idx="10"/>
          </p:nvPr>
        </p:nvSpPr>
        <p:spPr>
          <a:xfrm>
            <a:off x="609600" y="1373188"/>
            <a:ext cx="341376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1"/>
          </p:nvPr>
        </p:nvSpPr>
        <p:spPr>
          <a:xfrm>
            <a:off x="4394200" y="1373188"/>
            <a:ext cx="71882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267158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58963"/>
              </a:solidFill>
            </a:endParaRPr>
          </a:p>
        </p:txBody>
      </p:sp>
      <p:sp>
        <p:nvSpPr>
          <p:cNvPr id="8" name="Rectangle 7">
            <a:extLst>
              <a:ext uri="{FF2B5EF4-FFF2-40B4-BE49-F238E27FC236}">
                <a16:creationId xmlns:a16="http://schemas.microsoft.com/office/drawing/2014/main" id="{C7067AE6-8348-CF48-AC76-55EDEB5981DC}"/>
              </a:ext>
            </a:extLst>
          </p:cNvPr>
          <p:cNvSpPr/>
          <p:nvPr/>
        </p:nvSpPr>
        <p:spPr>
          <a:xfrm>
            <a:off x="7510013" y="1"/>
            <a:ext cx="3648973" cy="6857999"/>
          </a:xfrm>
          <a:prstGeom prst="rect">
            <a:avLst/>
          </a:prstGeom>
          <a:solidFill>
            <a:schemeClr val="bg1">
              <a:lumMod val="9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203129"/>
            <a:ext cx="6671813" cy="1167046"/>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5551025" cy="4059140"/>
          </a:xfrm>
        </p:spPr>
        <p:txBody>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C7B723A6-88CD-F148-AFA9-606C88377390}"/>
              </a:ext>
            </a:extLst>
          </p:cNvPr>
          <p:cNvSpPr>
            <a:spLocks noGrp="1"/>
          </p:cNvSpPr>
          <p:nvPr>
            <p:ph type="pic" idx="10"/>
          </p:nvPr>
        </p:nvSpPr>
        <p:spPr>
          <a:xfrm>
            <a:off x="7510013" y="0"/>
            <a:ext cx="364897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5" name="Picture 4" descr="A picture containing logo&#10;&#10;Description automatically generated">
            <a:extLst>
              <a:ext uri="{FF2B5EF4-FFF2-40B4-BE49-F238E27FC236}">
                <a16:creationId xmlns:a16="http://schemas.microsoft.com/office/drawing/2014/main" id="{EF2A41E4-9E95-AFCD-964F-F5AEEC563E6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3461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4"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nd Column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Content Placeholder 10"/>
          <p:cNvSpPr>
            <a:spLocks noGrp="1"/>
          </p:cNvSpPr>
          <p:nvPr>
            <p:ph sz="quarter" idx="10"/>
          </p:nvPr>
        </p:nvSpPr>
        <p:spPr>
          <a:xfrm>
            <a:off x="609600" y="1373188"/>
            <a:ext cx="71924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1"/>
          </p:nvPr>
        </p:nvSpPr>
        <p:spPr>
          <a:xfrm>
            <a:off x="8172452" y="1373188"/>
            <a:ext cx="3409949"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58"/>
            <a:ext cx="4024416" cy="730967"/>
          </a:xfrm>
          <a:prstGeom prst="rect">
            <a:avLst/>
          </a:prstGeom>
        </p:spPr>
      </p:pic>
    </p:spTree>
    <p:extLst>
      <p:ext uri="{BB962C8B-B14F-4D97-AF65-F5344CB8AC3E}">
        <p14:creationId xmlns:p14="http://schemas.microsoft.com/office/powerpoint/2010/main" val="4044109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2" y="0"/>
            <a:ext cx="12191999" cy="6858000"/>
          </a:xfrm>
        </p:spPr>
        <p:txBody>
          <a:bodyPr/>
          <a:lstStyle/>
          <a:p>
            <a:r>
              <a:rPr lang="en-US"/>
              <a:t>Click icon to add picture</a:t>
            </a:r>
          </a:p>
        </p:txBody>
      </p:sp>
      <p:sp>
        <p:nvSpPr>
          <p:cNvPr id="4" name="Date Placeholder 3"/>
          <p:cNvSpPr>
            <a:spLocks noGrp="1"/>
          </p:cNvSpPr>
          <p:nvPr>
            <p:ph type="dt" sz="half" idx="18"/>
          </p:nvPr>
        </p:nvSpPr>
        <p:spPr/>
        <p:txBody>
          <a:bodyPr/>
          <a:lstStyle/>
          <a:p>
            <a:r>
              <a:rPr lang="en-US" dirty="0"/>
              <a:t>Month Day, Year</a:t>
            </a:r>
          </a:p>
        </p:txBody>
      </p:sp>
      <p:sp>
        <p:nvSpPr>
          <p:cNvPr id="5" name="Slide Number Placeholder 4"/>
          <p:cNvSpPr>
            <a:spLocks noGrp="1"/>
          </p:cNvSpPr>
          <p:nvPr>
            <p:ph type="sldNum" sz="quarter" idx="19"/>
          </p:nvPr>
        </p:nvSpPr>
        <p:spPr/>
        <p:txBody>
          <a:body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3752996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bg bwMode="auto">
      <p:bgRef idx="1001">
        <a:schemeClr val="bg1"/>
      </p:bgRef>
    </p:bg>
    <p:spTree>
      <p:nvGrpSpPr>
        <p:cNvPr id="1" name=""/>
        <p:cNvGrpSpPr/>
        <p:nvPr/>
      </p:nvGrpSpPr>
      <p:grpSpPr>
        <a:xfrm>
          <a:off x="0" y="0"/>
          <a:ext cx="0" cy="0"/>
          <a:chOff x="0" y="0"/>
          <a:chExt cx="0" cy="0"/>
        </a:xfrm>
      </p:grpSpPr>
      <p:sp>
        <p:nvSpPr>
          <p:cNvPr id="8" name="Rectangle 7"/>
          <p:cNvSpPr/>
          <p:nvPr userDrawn="1"/>
        </p:nvSpPr>
        <p:spPr bwMode="hidden">
          <a:xfrm>
            <a:off x="1" y="-2"/>
            <a:ext cx="12192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lvl1pPr>
              <a:defRPr>
                <a:solidFill>
                  <a:schemeClr val="bg1"/>
                </a:solidFill>
              </a:defRPr>
            </a:lvl1pPr>
          </a:lstStyle>
          <a:p>
            <a:r>
              <a:rPr lang="en-US" dirty="0"/>
              <a:t>Month Day, Year</a:t>
            </a:r>
          </a:p>
        </p:txBody>
      </p:sp>
      <p:sp>
        <p:nvSpPr>
          <p:cNvPr id="6" name="Slide Number Placeholder 5"/>
          <p:cNvSpPr>
            <a:spLocks noGrp="1"/>
          </p:cNvSpPr>
          <p:nvPr>
            <p:ph type="sldNum" sz="quarter" idx="11"/>
          </p:nvPr>
        </p:nvSpPr>
        <p:spPr/>
        <p:txBody>
          <a:bodyPr/>
          <a:lstStyle>
            <a:lvl1pPr>
              <a:defRPr>
                <a:solidFill>
                  <a:schemeClr val="bg1"/>
                </a:solidFill>
              </a:defRPr>
            </a:lvl1pPr>
          </a:lstStyle>
          <a:p>
            <a:fld id="{5E8BC936-0928-C346-B13E-04BD58031644}" type="slidenum">
              <a:rPr lang="en-US" smtClean="0"/>
              <a:pPr/>
              <a:t>‹#›</a:t>
            </a:fld>
            <a:endParaRPr lang="en-US" dirty="0"/>
          </a:p>
        </p:txBody>
      </p:sp>
      <p:sp>
        <p:nvSpPr>
          <p:cNvPr id="12" name="Text Placeholder 10"/>
          <p:cNvSpPr>
            <a:spLocks noGrp="1"/>
          </p:cNvSpPr>
          <p:nvPr>
            <p:ph type="body" sz="quarter" idx="12" hasCustomPrompt="1"/>
          </p:nvPr>
        </p:nvSpPr>
        <p:spPr>
          <a:xfrm>
            <a:off x="611717" y="1373188"/>
            <a:ext cx="7190316" cy="4572000"/>
          </a:xfrm>
        </p:spPr>
        <p:txBody>
          <a:bodyPr>
            <a:noAutofit/>
          </a:bodyPr>
          <a:lstStyle>
            <a:lvl1pPr>
              <a:defRPr sz="4400" baseline="0">
                <a:solidFill>
                  <a:schemeClr val="bg2"/>
                </a:solidFill>
              </a:defRPr>
            </a:lvl1pPr>
            <a:lvl2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2pPr>
            <a:lvl3pPr marL="287338" indent="-285750">
              <a:buFont typeface="Arial" panose="020B0604020202020204" pitchFamily="34" charset="0"/>
              <a:buChar char="•"/>
              <a:defRPr sz="3600">
                <a:solidFill>
                  <a:schemeClr val="bg1"/>
                </a:solidFill>
              </a:defRPr>
            </a:lvl3pPr>
            <a:lvl4pPr marL="283464" indent="-284163">
              <a:buFont typeface="Arial" panose="020B0604020202020204" pitchFamily="34" charset="0"/>
              <a:buChar char="•"/>
              <a:defRPr sz="3600">
                <a:solidFill>
                  <a:schemeClr val="bg1"/>
                </a:solidFill>
              </a:defRPr>
            </a:lvl4pPr>
            <a:lvl5pPr marL="283464" indent="-284163">
              <a:buFont typeface="Arial" panose="020B0604020202020204" pitchFamily="34" charset="0"/>
              <a:buChar char="•"/>
              <a:defRPr sz="3600">
                <a:solidFill>
                  <a:schemeClr val="bg1"/>
                </a:solidFill>
              </a:defRPr>
            </a:lvl5pPr>
            <a:lvl6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6pPr>
            <a:lvl7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7pPr>
            <a:lvl8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1"/>
                </a:solidFill>
              </a:defRPr>
            </a:lvl8pPr>
            <a:lvl9pPr marL="287338" indent="-285750">
              <a:buFont typeface="Arial" panose="020B0604020202020204" pitchFamily="34" charset="0"/>
              <a:buChar char="•"/>
              <a:defRPr sz="3600">
                <a:solidFill>
                  <a:schemeClr val="bg1"/>
                </a:solidFill>
              </a:defRPr>
            </a:lvl9pPr>
          </a:lstStyle>
          <a:p>
            <a:pPr lvl="0"/>
            <a:r>
              <a:rPr lang="en-US" dirty="0"/>
              <a:t>Thank You</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400" y="0"/>
            <a:ext cx="4481727"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6126758"/>
            <a:ext cx="4024414" cy="73096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hidden">
          <a:xfrm>
            <a:off x="1" y="6127034"/>
            <a:ext cx="4024414" cy="730966"/>
          </a:xfrm>
          <a:prstGeom prst="rect">
            <a:avLst/>
          </a:prstGeom>
        </p:spPr>
      </p:pic>
    </p:spTree>
    <p:extLst>
      <p:ext uri="{BB962C8B-B14F-4D97-AF65-F5344CB8AC3E}">
        <p14:creationId xmlns:p14="http://schemas.microsoft.com/office/powerpoint/2010/main" val="3902208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a:lstStyle/>
          <a:p>
            <a:endParaRPr lang="en-US"/>
          </a:p>
        </p:txBody>
      </p:sp>
      <p:sp>
        <p:nvSpPr>
          <p:cNvPr id="4" name="Date Placeholder 3"/>
          <p:cNvSpPr>
            <a:spLocks noGrp="1"/>
          </p:cNvSpPr>
          <p:nvPr>
            <p:ph type="dt" sz="half" idx="10"/>
          </p:nvPr>
        </p:nvSpPr>
        <p:spPr>
          <a:xfrm>
            <a:off x="1549400" y="6243638"/>
            <a:ext cx="2540000" cy="457200"/>
          </a:xfrm>
          <a:prstGeom prst="rect">
            <a:avLst/>
          </a:prstGeom>
        </p:spPr>
        <p:txBody>
          <a:bodyPr/>
          <a:lstStyle>
            <a:lvl1pPr>
              <a:defRPr/>
            </a:lvl1pPr>
          </a:lstStyle>
          <a:p>
            <a:fld id="{5CA68B25-7443-400C-94BA-548F03043E3A}" type="datetime1">
              <a:rPr lang="en-US" smtClean="0">
                <a:solidFill>
                  <a:srgbClr val="53565A"/>
                </a:solidFill>
              </a:rPr>
              <a:pPr/>
              <a:t>5/1/2023</a:t>
            </a:fld>
            <a:endParaRPr lang="en-US">
              <a:solidFill>
                <a:srgbClr val="53565A"/>
              </a:solidFill>
            </a:endParaRPr>
          </a:p>
        </p:txBody>
      </p:sp>
      <p:sp>
        <p:nvSpPr>
          <p:cNvPr id="5" name="Footer Placeholder 4"/>
          <p:cNvSpPr>
            <a:spLocks noGrp="1"/>
          </p:cNvSpPr>
          <p:nvPr>
            <p:ph type="ftr" sz="quarter" idx="11"/>
          </p:nvPr>
        </p:nvSpPr>
        <p:spPr>
          <a:xfrm>
            <a:off x="4876801" y="6243638"/>
            <a:ext cx="3860800" cy="457200"/>
          </a:xfrm>
          <a:prstGeom prst="rect">
            <a:avLst/>
          </a:prstGeom>
        </p:spPr>
        <p:txBody>
          <a:bodyPr/>
          <a:lstStyle>
            <a:lvl1pPr>
              <a:defRPr/>
            </a:lvl1pPr>
          </a:lstStyle>
          <a:p>
            <a:endParaRPr lang="en-US">
              <a:solidFill>
                <a:srgbClr val="53565A"/>
              </a:solidFill>
            </a:endParaRPr>
          </a:p>
        </p:txBody>
      </p:sp>
      <p:sp>
        <p:nvSpPr>
          <p:cNvPr id="6" name="Slide Number Placeholder 5"/>
          <p:cNvSpPr>
            <a:spLocks noGrp="1"/>
          </p:cNvSpPr>
          <p:nvPr>
            <p:ph type="sldNum" sz="quarter" idx="12"/>
          </p:nvPr>
        </p:nvSpPr>
        <p:spPr>
          <a:xfrm>
            <a:off x="9389534" y="6243638"/>
            <a:ext cx="2540000" cy="457200"/>
          </a:xfrm>
        </p:spPr>
        <p:txBody>
          <a:bodyPr/>
          <a:lstStyle>
            <a:lvl1pPr>
              <a:defRPr/>
            </a:lvl1pPr>
          </a:lstStyle>
          <a:p>
            <a:fld id="{56AC3D05-01E1-438A-A0D3-AF1D8676F7E4}" type="slidenum">
              <a:rPr lang="en-US">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233184805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5FD074-12DF-4E36-9BAA-4E7FF584B01E}"/>
              </a:ext>
            </a:extLst>
          </p:cNvPr>
          <p:cNvSpPr>
            <a:spLocks noGrp="1"/>
          </p:cNvSpPr>
          <p:nvPr>
            <p:ph type="dt" sz="half" idx="10"/>
          </p:nvPr>
        </p:nvSpPr>
        <p:spPr/>
        <p:txBody>
          <a:bodyPr/>
          <a:lstStyle/>
          <a:p>
            <a:fld id="{39E58CC3-E07A-4398-B5FE-439ED457FA91}" type="datetimeFigureOut">
              <a:rPr lang="en-US" smtClean="0"/>
              <a:t>5/1/2023</a:t>
            </a:fld>
            <a:endParaRPr lang="en-US"/>
          </a:p>
        </p:txBody>
      </p:sp>
      <p:sp>
        <p:nvSpPr>
          <p:cNvPr id="3" name="Footer Placeholder 2">
            <a:extLst>
              <a:ext uri="{FF2B5EF4-FFF2-40B4-BE49-F238E27FC236}">
                <a16:creationId xmlns:a16="http://schemas.microsoft.com/office/drawing/2014/main" id="{4A7FD983-B128-4814-AA78-CDFE72A1F1E9}"/>
              </a:ext>
            </a:extLst>
          </p:cNvPr>
          <p:cNvSpPr>
            <a:spLocks noGrp="1"/>
          </p:cNvSpPr>
          <p:nvPr>
            <p:ph type="ftr" sz="quarter" idx="11"/>
          </p:nvPr>
        </p:nvSpPr>
        <p:spPr>
          <a:xfrm>
            <a:off x="4038601" y="635635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FC97119-F56E-4C22-9F2A-17A9B90CC7EC}"/>
              </a:ext>
            </a:extLst>
          </p:cNvPr>
          <p:cNvSpPr>
            <a:spLocks noGrp="1"/>
          </p:cNvSpPr>
          <p:nvPr>
            <p:ph type="sldNum" sz="quarter" idx="12"/>
          </p:nvPr>
        </p:nvSpPr>
        <p:spPr/>
        <p:txBody>
          <a:bodyPr/>
          <a:lstStyle/>
          <a:p>
            <a:fld id="{14973734-3933-4A31-B59C-FD94011D379F}" type="slidenum">
              <a:rPr lang="en-US" smtClean="0"/>
              <a:t>‹#›</a:t>
            </a:fld>
            <a:endParaRPr lang="en-US"/>
          </a:p>
        </p:txBody>
      </p:sp>
    </p:spTree>
    <p:extLst>
      <p:ext uri="{BB962C8B-B14F-4D97-AF65-F5344CB8AC3E}">
        <p14:creationId xmlns:p14="http://schemas.microsoft.com/office/powerpoint/2010/main" val="3524031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52D-8EFE-47E1-9BDF-54AD55DEC26C}"/>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7011BE8C-D4E5-4630-9E0A-44985241A95F}"/>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22C007-035F-4615-8F3B-941870B043E5}"/>
              </a:ext>
            </a:extLst>
          </p:cNvPr>
          <p:cNvSpPr>
            <a:spLocks noGrp="1"/>
          </p:cNvSpPr>
          <p:nvPr>
            <p:ph type="dt" sz="half" idx="10"/>
          </p:nvPr>
        </p:nvSpPr>
        <p:spPr/>
        <p:txBody>
          <a:bodyPr/>
          <a:lstStyle/>
          <a:p>
            <a:fld id="{CD01E5F7-7223-446C-8DA6-8D01D7ADB44E}" type="datetimeFigureOut">
              <a:rPr lang="en-US" smtClean="0"/>
              <a:t>5/1/2023</a:t>
            </a:fld>
            <a:endParaRPr lang="en-US"/>
          </a:p>
        </p:txBody>
      </p:sp>
      <p:sp>
        <p:nvSpPr>
          <p:cNvPr id="5" name="Footer Placeholder 4">
            <a:extLst>
              <a:ext uri="{FF2B5EF4-FFF2-40B4-BE49-F238E27FC236}">
                <a16:creationId xmlns:a16="http://schemas.microsoft.com/office/drawing/2014/main" id="{D7873A75-C0DF-4761-AA3D-99305F049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3401-04B6-4027-A23F-461C58521180}"/>
              </a:ext>
            </a:extLst>
          </p:cNvPr>
          <p:cNvSpPr>
            <a:spLocks noGrp="1"/>
          </p:cNvSpPr>
          <p:nvPr>
            <p:ph type="sldNum" sz="quarter" idx="12"/>
          </p:nvPr>
        </p:nvSpPr>
        <p:spPr/>
        <p:txBody>
          <a:bodyPr/>
          <a:lstStyle/>
          <a:p>
            <a:fld id="{AC13E1F2-11DA-420C-A149-0ADE8907A5B3}" type="slidenum">
              <a:rPr lang="en-US" smtClean="0"/>
              <a:t>‹#›</a:t>
            </a:fld>
            <a:endParaRPr lang="en-US"/>
          </a:p>
        </p:txBody>
      </p:sp>
    </p:spTree>
    <p:extLst>
      <p:ext uri="{BB962C8B-B14F-4D97-AF65-F5344CB8AC3E}">
        <p14:creationId xmlns:p14="http://schemas.microsoft.com/office/powerpoint/2010/main" val="2696219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0150" y="2103123"/>
            <a:ext cx="5302249" cy="1898429"/>
          </a:xfrm>
        </p:spPr>
        <p:txBody>
          <a:bodyPr>
            <a:noAutofit/>
          </a:bodyPr>
          <a:lstStyle>
            <a:lvl1pPr>
              <a:defRPr sz="2999">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80150" y="4331020"/>
            <a:ext cx="5302249" cy="580938"/>
          </a:xfrm>
          <a:prstGeom prst="rect">
            <a:avLst/>
          </a:prstGeom>
        </p:spPr>
        <p:txBody>
          <a:bodyPr anchor="t" anchorCtr="0"/>
          <a:lstStyle>
            <a:lvl1pPr marL="0" indent="0" algn="l" defTabSz="457063"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indent="-3656503"/>
            <a:r>
              <a:rPr lang="en-US">
                <a:solidFill>
                  <a:srgbClr val="53565A"/>
                </a:solidFill>
              </a:rPr>
              <a:t>Month Day, Year</a:t>
            </a:r>
            <a:endParaRPr lang="en-US" dirty="0">
              <a:solidFill>
                <a:srgbClr val="53565A"/>
              </a:solidFill>
            </a:endParaRPr>
          </a:p>
        </p:txBody>
      </p:sp>
      <p:sp>
        <p:nvSpPr>
          <p:cNvPr id="5" name="Slide Number Placeholder 4"/>
          <p:cNvSpPr>
            <a:spLocks noGrp="1"/>
          </p:cNvSpPr>
          <p:nvPr>
            <p:ph type="sldNum" sz="quarter" idx="11"/>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6" cy="6857998"/>
          </a:xfrm>
          <a:prstGeom prst="rect">
            <a:avLst/>
          </a:prstGeom>
          <a:solidFill>
            <a:schemeClr val="bg1"/>
          </a:solidFill>
        </p:spPr>
      </p:pic>
    </p:spTree>
    <p:extLst>
      <p:ext uri="{BB962C8B-B14F-4D97-AF65-F5344CB8AC3E}">
        <p14:creationId xmlns:p14="http://schemas.microsoft.com/office/powerpoint/2010/main" val="249553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135" y="6217923"/>
            <a:ext cx="2103119" cy="443483"/>
          </a:xfrm>
          <a:prstGeom prst="rect">
            <a:avLst/>
          </a:prstGeom>
        </p:spPr>
      </p:pic>
      <p:sp>
        <p:nvSpPr>
          <p:cNvPr id="8" name="Rectangle 7"/>
          <p:cNvSpPr/>
          <p:nvPr userDrawn="1"/>
        </p:nvSpPr>
        <p:spPr bwMode="hidden">
          <a:xfrm>
            <a:off x="1" y="-2"/>
            <a:ext cx="12192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274238" indent="-182825" algn="ctr" defTabSz="914126"/>
            <a:endParaRPr lang="en-US" sz="1799" dirty="0">
              <a:solidFill>
                <a:srgbClr val="FFFFFF"/>
              </a:solidFill>
            </a:endParaRPr>
          </a:p>
        </p:txBody>
      </p:sp>
      <p:sp>
        <p:nvSpPr>
          <p:cNvPr id="11" name="Text Placeholder 10"/>
          <p:cNvSpPr>
            <a:spLocks noGrp="1"/>
          </p:cNvSpPr>
          <p:nvPr>
            <p:ph type="body" sz="quarter" idx="12"/>
          </p:nvPr>
        </p:nvSpPr>
        <p:spPr bwMode="blackWhite">
          <a:xfrm>
            <a:off x="611717" y="1373188"/>
            <a:ext cx="7190316" cy="4572000"/>
          </a:xfrm>
        </p:spPr>
        <p:txBody>
          <a:bodyPr>
            <a:noAutofit/>
          </a:bodyPr>
          <a:lstStyle>
            <a:lvl1pPr marL="91413" indent="0">
              <a:buFontTx/>
              <a:buNone/>
              <a:defRPr sz="4399" baseline="0">
                <a:solidFill>
                  <a:schemeClr val="bg2"/>
                </a:solidFill>
              </a:defRPr>
            </a:lvl1pPr>
            <a:lvl2pPr marL="285664" marR="0" indent="-285664"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599">
                <a:solidFill>
                  <a:schemeClr val="bg2"/>
                </a:solidFill>
              </a:defRPr>
            </a:lvl2pPr>
            <a:lvl3pPr marL="287252" indent="-285664">
              <a:defRPr sz="3599">
                <a:solidFill>
                  <a:schemeClr val="bg1"/>
                </a:solidFill>
              </a:defRPr>
            </a:lvl3pPr>
            <a:lvl4pPr marL="283379" indent="-284078">
              <a:buFont typeface="Calibri" panose="020F0502020204030204" pitchFamily="34" charset="0"/>
              <a:buChar char="-"/>
              <a:defRPr sz="3599">
                <a:solidFill>
                  <a:schemeClr val="bg1"/>
                </a:solidFill>
              </a:defRPr>
            </a:lvl4pPr>
            <a:lvl5pPr marL="283379" indent="-284078">
              <a:defRPr sz="3599">
                <a:solidFill>
                  <a:schemeClr val="bg1"/>
                </a:solidFill>
              </a:defRPr>
            </a:lvl5pPr>
            <a:lvl6pPr marL="287252" marR="0" indent="-285664"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599">
                <a:solidFill>
                  <a:schemeClr val="bg2"/>
                </a:solidFill>
              </a:defRPr>
            </a:lvl6pPr>
            <a:lvl7pPr marL="287252" marR="0" indent="-285664"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599">
                <a:solidFill>
                  <a:schemeClr val="bg2"/>
                </a:solidFill>
              </a:defRPr>
            </a:lvl7pPr>
            <a:lvl8pPr marL="285664" marR="0" indent="-285664"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599">
                <a:solidFill>
                  <a:schemeClr val="bg1"/>
                </a:solidFill>
              </a:defRPr>
            </a:lvl8pPr>
            <a:lvl9pPr marL="287252" indent="-285664">
              <a:defRPr sz="3599">
                <a:solidFill>
                  <a:schemeClr val="bg1"/>
                </a:solidFill>
              </a:defRPr>
            </a:lvl9pPr>
          </a:lstStyle>
          <a:p>
            <a:pPr lvl="0"/>
            <a:r>
              <a:rPr lang="en-US" dirty="0"/>
              <a:t>Click to edit Master text styles</a:t>
            </a:r>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5E8BC936-0928-C346-B13E-04BD58031644}" type="slidenum">
              <a:rPr lang="en-US" smtClean="0">
                <a:solidFill>
                  <a:srgbClr val="FFFFFF"/>
                </a:solidFill>
              </a:rPr>
              <a:pPr/>
              <a:t>‹#›</a:t>
            </a:fld>
            <a:endParaRPr lang="en-US" dirty="0">
              <a:solidFill>
                <a:srgbClr val="FFFFFF"/>
              </a:solidFill>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63993"/>
          <a:stretch/>
        </p:blipFill>
        <p:spPr bwMode="black">
          <a:xfrm>
            <a:off x="7802032" y="-1"/>
            <a:ext cx="4389967" cy="685799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hidden">
          <a:xfrm>
            <a:off x="564135" y="6217923"/>
            <a:ext cx="2103119" cy="443483"/>
          </a:xfrm>
          <a:prstGeom prst="rect">
            <a:avLst/>
          </a:prstGeom>
        </p:spPr>
      </p:pic>
    </p:spTree>
    <p:extLst>
      <p:ext uri="{BB962C8B-B14F-4D97-AF65-F5344CB8AC3E}">
        <p14:creationId xmlns:p14="http://schemas.microsoft.com/office/powerpoint/2010/main" val="2193078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Alternate">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lvl1pPr>
              <a:defRPr>
                <a:solidFill>
                  <a:schemeClr val="tx1"/>
                </a:solidFill>
              </a:defRPr>
            </a:lvl1pPr>
          </a:lstStyle>
          <a:p>
            <a:fld id="{5E8BC936-0928-C346-B13E-04BD58031644}" type="slidenum">
              <a:rPr lang="en-US" smtClean="0">
                <a:solidFill>
                  <a:srgbClr val="53565A"/>
                </a:solidFill>
              </a:rPr>
              <a:pPr/>
              <a:t>‹#›</a:t>
            </a:fld>
            <a:endParaRPr lang="en-US" dirty="0">
              <a:solidFill>
                <a:srgbClr val="53565A"/>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135" y="6217920"/>
            <a:ext cx="2103119" cy="443484"/>
          </a:xfrm>
          <a:prstGeom prst="rect">
            <a:avLst/>
          </a:prstGeom>
        </p:spPr>
      </p:pic>
      <p:sp>
        <p:nvSpPr>
          <p:cNvPr id="12" name="Text Placeholder 10"/>
          <p:cNvSpPr>
            <a:spLocks noGrp="1"/>
          </p:cNvSpPr>
          <p:nvPr>
            <p:ph type="body" sz="quarter" idx="12"/>
          </p:nvPr>
        </p:nvSpPr>
        <p:spPr bwMode="blackWhite">
          <a:xfrm>
            <a:off x="611717" y="1373188"/>
            <a:ext cx="7190316" cy="4572000"/>
          </a:xfrm>
        </p:spPr>
        <p:txBody>
          <a:bodyPr>
            <a:noAutofit/>
          </a:bodyPr>
          <a:lstStyle>
            <a:lvl1pPr marL="91413" indent="0">
              <a:buNone/>
              <a:defRPr sz="4399" baseline="0">
                <a:solidFill>
                  <a:schemeClr val="accent1"/>
                </a:solidFill>
              </a:defRPr>
            </a:lvl1pPr>
            <a:lvl2pPr marL="285664" marR="0" indent="-285664"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599">
                <a:solidFill>
                  <a:schemeClr val="accent1"/>
                </a:solidFill>
              </a:defRPr>
            </a:lvl2pPr>
            <a:lvl3pPr marL="287252" indent="-285664">
              <a:defRPr sz="3599">
                <a:solidFill>
                  <a:schemeClr val="accent1"/>
                </a:solidFill>
              </a:defRPr>
            </a:lvl3pPr>
            <a:lvl4pPr marL="283379" indent="-284078">
              <a:buFont typeface="Calibri" panose="020F0502020204030204" pitchFamily="34" charset="0"/>
              <a:buChar char="-"/>
              <a:defRPr sz="3599">
                <a:solidFill>
                  <a:schemeClr val="accent1"/>
                </a:solidFill>
              </a:defRPr>
            </a:lvl4pPr>
            <a:lvl5pPr marL="283379" indent="-284078">
              <a:defRPr sz="3599">
                <a:solidFill>
                  <a:schemeClr val="accent1"/>
                </a:solidFill>
              </a:defRPr>
            </a:lvl5pPr>
            <a:lvl6pPr marL="287252" marR="0" indent="-285664"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599">
                <a:solidFill>
                  <a:schemeClr val="accent1"/>
                </a:solidFill>
              </a:defRPr>
            </a:lvl6pPr>
            <a:lvl7pPr marL="287252" marR="0" indent="-285664"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599">
                <a:solidFill>
                  <a:schemeClr val="accent1"/>
                </a:solidFill>
              </a:defRPr>
            </a:lvl7pPr>
            <a:lvl8pPr marL="285664" marR="0" indent="-285664"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599">
                <a:solidFill>
                  <a:schemeClr val="accent1"/>
                </a:solidFill>
              </a:defRPr>
            </a:lvl8pPr>
            <a:lvl9pPr marL="287252" indent="-285664">
              <a:defRPr sz="3599">
                <a:solidFill>
                  <a:schemeClr val="accent1"/>
                </a:solidFill>
              </a:defRPr>
            </a:lvl9pPr>
          </a:lstStyle>
          <a:p>
            <a:pPr lvl="0"/>
            <a:r>
              <a:rPr lang="en-US"/>
              <a:t>Click to edit Master text styles</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63993" t="5285" b="41862"/>
          <a:stretch/>
        </p:blipFill>
        <p:spPr bwMode="black">
          <a:xfrm>
            <a:off x="9937156" y="39420"/>
            <a:ext cx="2254845" cy="1861751"/>
          </a:xfrm>
          <a:prstGeom prst="rect">
            <a:avLst/>
          </a:prstGeom>
        </p:spPr>
      </p:pic>
    </p:spTree>
    <p:extLst>
      <p:ext uri="{BB962C8B-B14F-4D97-AF65-F5344CB8AC3E}">
        <p14:creationId xmlns:p14="http://schemas.microsoft.com/office/powerpoint/2010/main" val="4017992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 Slide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99">
                <a:solidFill>
                  <a:schemeClr val="accent1"/>
                </a:solidFill>
              </a:defRPr>
            </a:lvl1pPr>
          </a:lstStyle>
          <a:p>
            <a:r>
              <a:rPr lang="en-US"/>
              <a:t>Click to edit Master title style</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135" y="6217920"/>
            <a:ext cx="2103119" cy="443484"/>
          </a:xfrm>
          <a:prstGeom prst="rect">
            <a:avLst/>
          </a:prstGeom>
        </p:spPr>
      </p:pic>
      <p:sp>
        <p:nvSpPr>
          <p:cNvPr id="10" name="Content Placeholder 8"/>
          <p:cNvSpPr>
            <a:spLocks noGrp="1"/>
          </p:cNvSpPr>
          <p:nvPr>
            <p:ph sz="quarter" idx="14" hasCustomPrompt="1"/>
          </p:nvPr>
        </p:nvSpPr>
        <p:spPr>
          <a:xfrm>
            <a:off x="609600" y="1140940"/>
            <a:ext cx="10972799" cy="4572000"/>
          </a:xfrm>
        </p:spPr>
        <p:txBody>
          <a:bodyPr>
            <a:noAutofit/>
          </a:bodyPr>
          <a:lstStyle>
            <a:lvl1pPr marL="342797" indent="-342797">
              <a:buFont typeface="Arial" panose="020B0604020202020204" pitchFamily="34" charset="0"/>
              <a:buChar char="•"/>
              <a:defRPr lang="en-US" sz="2399" b="0" kern="1200" dirty="0" smtClean="0">
                <a:solidFill>
                  <a:schemeClr val="tx2"/>
                </a:solidFill>
                <a:latin typeface="Calibri"/>
                <a:ea typeface="+mn-ea"/>
                <a:cs typeface="Calibri"/>
              </a:defRPr>
            </a:lvl1pPr>
            <a:lvl2pPr marL="173684" indent="-173684">
              <a:buFont typeface="Arial" panose="020B0604020202020204" pitchFamily="34" charset="0"/>
              <a:buChar char="•"/>
              <a:defRPr sz="2399">
                <a:solidFill>
                  <a:schemeClr val="tx2"/>
                </a:solidFill>
              </a:defRPr>
            </a:lvl2pPr>
            <a:lvl3pPr marL="731301" indent="-347368">
              <a:buFont typeface="Calibri" panose="020F0502020204030204" pitchFamily="34" charset="0"/>
              <a:buChar char="─"/>
              <a:defRPr sz="2399" baseline="0">
                <a:solidFill>
                  <a:schemeClr val="tx2"/>
                </a:solidFill>
              </a:defRPr>
            </a:lvl3pPr>
            <a:lvl4pPr marL="342797" indent="-342797">
              <a:buFont typeface="Arial" panose="020B0604020202020204" pitchFamily="34" charset="0"/>
              <a:buChar char="•"/>
              <a:defRPr sz="2399">
                <a:solidFill>
                  <a:schemeClr val="tx2"/>
                </a:solidFill>
              </a:defRPr>
            </a:lvl4pPr>
            <a:lvl5pPr marL="0" indent="0">
              <a:buFont typeface="Arial" panose="020B0604020202020204" pitchFamily="34" charset="0"/>
              <a:buNone/>
              <a:defRPr sz="2399">
                <a:solidFill>
                  <a:schemeClr val="tx2"/>
                </a:solidFill>
              </a:defRPr>
            </a:lvl5pPr>
            <a:lvl6pPr marL="0" indent="0">
              <a:buFont typeface="Arial" panose="020B0604020202020204" pitchFamily="34" charset="0"/>
              <a:buNone/>
              <a:defRPr sz="2399">
                <a:solidFill>
                  <a:schemeClr val="tx2"/>
                </a:solidFill>
              </a:defRPr>
            </a:lvl6pPr>
            <a:lvl7pPr marL="173684" indent="-173684">
              <a:buFont typeface="Arial" panose="020B0604020202020204" pitchFamily="34" charset="0"/>
              <a:buChar char="•"/>
              <a:defRPr sz="2399">
                <a:solidFill>
                  <a:schemeClr val="tx2"/>
                </a:solidFill>
              </a:defRPr>
            </a:lvl7pPr>
            <a:lvl8pPr marL="173684" indent="-173684">
              <a:buFont typeface="Arial" panose="020B0604020202020204" pitchFamily="34" charset="0"/>
              <a:buChar char="•"/>
              <a:defRPr sz="2399">
                <a:solidFill>
                  <a:schemeClr val="tx2"/>
                </a:solidFill>
              </a:defRPr>
            </a:lvl8pPr>
            <a:lvl9pPr marL="342797" indent="-342797">
              <a:buFont typeface="Calibri" panose="020F0502020204030204" pitchFamily="34" charset="0"/>
              <a:buChar char="─"/>
              <a:defRPr sz="2399">
                <a:solidFill>
                  <a:schemeClr val="tx2"/>
                </a:solidFill>
              </a:defRPr>
            </a:lvl9pPr>
          </a:lstStyle>
          <a:p>
            <a:pPr lvl="0"/>
            <a:r>
              <a:rPr lang="en-US" dirty="0"/>
              <a:t>Click to edit Master text styles</a:t>
            </a:r>
          </a:p>
          <a:p>
            <a:pPr lvl="2"/>
            <a:r>
              <a:rPr lang="en-US" dirty="0"/>
              <a:t>Second level</a:t>
            </a:r>
          </a:p>
          <a:p>
            <a:pPr lvl="4"/>
            <a:endParaRPr lang="en-US" dirty="0"/>
          </a:p>
        </p:txBody>
      </p:sp>
      <p:pic>
        <p:nvPicPr>
          <p:cNvPr id="9" name="Picture 8"/>
          <p:cNvPicPr>
            <a:picLocks noChangeAspect="1"/>
          </p:cNvPicPr>
          <p:nvPr userDrawn="1"/>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63993" t="5285" b="41862"/>
          <a:stretch/>
        </p:blipFill>
        <p:spPr bwMode="black">
          <a:xfrm>
            <a:off x="9937156" y="39420"/>
            <a:ext cx="2254845" cy="1861751"/>
          </a:xfrm>
          <a:prstGeom prst="rect">
            <a:avLst/>
          </a:prstGeom>
        </p:spPr>
      </p:pic>
    </p:spTree>
    <p:extLst>
      <p:ext uri="{BB962C8B-B14F-4D97-AF65-F5344CB8AC3E}">
        <p14:creationId xmlns:p14="http://schemas.microsoft.com/office/powerpoint/2010/main" val="317765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199" y="203131"/>
            <a:ext cx="10337801" cy="1167046"/>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337800" cy="4059142"/>
          </a:xfrm>
        </p:spPr>
        <p:txBody>
          <a:bodyPr/>
          <a:lstStyle>
            <a:lvl1pPr>
              <a:buClr>
                <a:srgbClr val="4696D2"/>
              </a:buClr>
              <a:defRPr/>
            </a:lvl1pPr>
            <a:lvl2pPr>
              <a:buClr>
                <a:srgbClr val="4696D2"/>
              </a:buClr>
              <a:defRPr/>
            </a:lvl2pPr>
            <a:lvl3pPr>
              <a:buClr>
                <a:srgbClr val="4696D2"/>
              </a:buClr>
              <a:defRPr/>
            </a:lvl3pPr>
            <a:lvl4pPr>
              <a:buClr>
                <a:srgbClr val="4696D2"/>
              </a:buClr>
              <a:defRPr/>
            </a:lvl4pPr>
            <a:lvl5pPr>
              <a:buClr>
                <a:srgbClr val="4696D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logo&#10;&#10;Description automatically generated">
            <a:extLst>
              <a:ext uri="{FF2B5EF4-FFF2-40B4-BE49-F238E27FC236}">
                <a16:creationId xmlns:a16="http://schemas.microsoft.com/office/drawing/2014/main" id="{D8E48EAB-DF11-0945-BC55-A096BD5A8AF3}"/>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7733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 userDrawn="1">
          <p15:clr>
            <a:srgbClr val="FBAE40"/>
          </p15:clr>
        </p15:guide>
        <p15:guide id="2" pos="52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99">
                <a:solidFill>
                  <a:schemeClr val="accent1"/>
                </a:solidFill>
              </a:defRPr>
            </a:lvl1pPr>
          </a:lstStyle>
          <a:p>
            <a:r>
              <a:rPr lang="en-US"/>
              <a:t>Click to edit Master title style</a:t>
            </a:r>
            <a:endParaRPr lang="en-US" dirty="0"/>
          </a:p>
        </p:txBody>
      </p:sp>
      <p:sp>
        <p:nvSpPr>
          <p:cNvPr id="7" name="Slide Number Placeholder 6"/>
          <p:cNvSpPr>
            <a:spLocks noGrp="1"/>
          </p:cNvSpPr>
          <p:nvPr>
            <p:ph type="sldNum" sz="quarter" idx="11"/>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135" y="6217920"/>
            <a:ext cx="2103119" cy="443484"/>
          </a:xfrm>
          <a:prstGeom prst="rect">
            <a:avLst/>
          </a:prstGeom>
        </p:spPr>
      </p:pic>
      <p:sp>
        <p:nvSpPr>
          <p:cNvPr id="9" name="Text Placeholder 2"/>
          <p:cNvSpPr>
            <a:spLocks noGrp="1"/>
          </p:cNvSpPr>
          <p:nvPr>
            <p:ph idx="1"/>
          </p:nvPr>
        </p:nvSpPr>
        <p:spPr>
          <a:xfrm>
            <a:off x="609600" y="1173887"/>
            <a:ext cx="10972801" cy="4572000"/>
          </a:xfrm>
          <a:prstGeom prst="rect">
            <a:avLst/>
          </a:prstGeom>
        </p:spPr>
        <p:txBody>
          <a:bodyPr vert="horz" lIns="0" tIns="0" rIns="0" bIns="0" rtlCol="0">
            <a:noAutofit/>
          </a:bodyPr>
          <a:lstStyle/>
          <a:p>
            <a:pPr lvl="0"/>
            <a:r>
              <a:rPr lang="en-US" dirty="0"/>
              <a:t>Click to edit Master text styles</a:t>
            </a:r>
          </a:p>
          <a:p>
            <a:pPr marL="667312" lvl="4" indent="-182825" algn="l" defTabSz="457063" rtl="0" eaLnBrk="1" latinLnBrk="0" hangingPunct="1">
              <a:spcBef>
                <a:spcPts val="0"/>
              </a:spcBef>
              <a:spcAft>
                <a:spcPts val="300"/>
              </a:spcAft>
              <a:buFont typeface="Arial" panose="020B0604020202020204" pitchFamily="34" charset="0"/>
              <a:buChar char="•"/>
            </a:pPr>
            <a:r>
              <a:rPr lang="en-US" dirty="0"/>
              <a:t>Second level</a:t>
            </a:r>
          </a:p>
          <a:p>
            <a:pPr lvl="6"/>
            <a:r>
              <a:rPr lang="en-US" dirty="0"/>
              <a:t>Third level</a:t>
            </a:r>
          </a:p>
          <a:p>
            <a:pPr marL="1288917" lvl="8" indent="-182825" algn="l" defTabSz="457063" rtl="0" eaLnBrk="1" latinLnBrk="0" hangingPunct="1">
              <a:spcBef>
                <a:spcPts val="0"/>
              </a:spcBef>
              <a:spcAft>
                <a:spcPts val="300"/>
              </a:spcAft>
              <a:buFont typeface="Arial" panose="020B0604020202020204" pitchFamily="34" charset="0"/>
              <a:buChar char="•"/>
            </a:pPr>
            <a:r>
              <a:rPr lang="en-US" dirty="0"/>
              <a:t>Fourth level</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63993" t="5285" b="41862"/>
          <a:stretch/>
        </p:blipFill>
        <p:spPr bwMode="black">
          <a:xfrm>
            <a:off x="9937156" y="39420"/>
            <a:ext cx="2254845" cy="1861751"/>
          </a:xfrm>
          <a:prstGeom prst="rect">
            <a:avLst/>
          </a:prstGeom>
        </p:spPr>
      </p:pic>
    </p:spTree>
    <p:extLst>
      <p:ext uri="{BB962C8B-B14F-4D97-AF65-F5344CB8AC3E}">
        <p14:creationId xmlns:p14="http://schemas.microsoft.com/office/powerpoint/2010/main" val="2947763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64135" y="6217923"/>
            <a:ext cx="2103119" cy="443483"/>
          </a:xfrm>
          <a:prstGeom prst="rect">
            <a:avLst/>
          </a:prstGeom>
        </p:spPr>
      </p:pic>
      <p:sp>
        <p:nvSpPr>
          <p:cNvPr id="8" name="Rectangle 7"/>
          <p:cNvSpPr/>
          <p:nvPr userDrawn="1"/>
        </p:nvSpPr>
        <p:spPr bwMode="hidden">
          <a:xfrm>
            <a:off x="1" y="-2"/>
            <a:ext cx="12192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126"/>
            <a:endParaRPr lang="en-US" sz="1799">
              <a:solidFill>
                <a:srgbClr val="FFFFFF"/>
              </a:solidFill>
            </a:endParaRPr>
          </a:p>
        </p:txBody>
      </p:sp>
      <p:sp>
        <p:nvSpPr>
          <p:cNvPr id="6" name="Slide Number Placeholder 5"/>
          <p:cNvSpPr>
            <a:spLocks noGrp="1"/>
          </p:cNvSpPr>
          <p:nvPr>
            <p:ph type="sldNum" sz="quarter" idx="11"/>
          </p:nvPr>
        </p:nvSpPr>
        <p:spPr/>
        <p:txBody>
          <a:bodyPr/>
          <a:lstStyle>
            <a:lvl1pPr>
              <a:defRPr>
                <a:solidFill>
                  <a:schemeClr val="bg1"/>
                </a:solidFill>
              </a:defRPr>
            </a:lvl1pPr>
          </a:lstStyle>
          <a:p>
            <a:fld id="{5E8BC936-0928-C346-B13E-04BD58031644}" type="slidenum">
              <a:rPr lang="en-US" smtClean="0">
                <a:solidFill>
                  <a:srgbClr val="FFFFFF"/>
                </a:solidFill>
              </a:rPr>
              <a:pPr/>
              <a:t>‹#›</a:t>
            </a:fld>
            <a:endParaRPr lang="en-US" dirty="0">
              <a:solidFill>
                <a:srgbClr val="FFFFFF"/>
              </a:solidFill>
            </a:endParaRPr>
          </a:p>
        </p:txBody>
      </p:sp>
      <p:sp>
        <p:nvSpPr>
          <p:cNvPr id="12" name="Text Placeholder 10"/>
          <p:cNvSpPr>
            <a:spLocks noGrp="1"/>
          </p:cNvSpPr>
          <p:nvPr>
            <p:ph type="body" sz="quarter" idx="12" hasCustomPrompt="1"/>
          </p:nvPr>
        </p:nvSpPr>
        <p:spPr>
          <a:xfrm>
            <a:off x="611717" y="1373188"/>
            <a:ext cx="7190316" cy="4572000"/>
          </a:xfrm>
        </p:spPr>
        <p:txBody>
          <a:bodyPr>
            <a:noAutofit/>
          </a:bodyPr>
          <a:lstStyle>
            <a:lvl1pPr>
              <a:defRPr sz="4399" baseline="0">
                <a:solidFill>
                  <a:schemeClr val="bg2"/>
                </a:solidFill>
              </a:defRPr>
            </a:lvl1pPr>
            <a:lvl2pPr marL="285664" marR="0" indent="-285664"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599">
                <a:solidFill>
                  <a:schemeClr val="bg2"/>
                </a:solidFill>
              </a:defRPr>
            </a:lvl2pPr>
            <a:lvl3pPr marL="287252" indent="-285664">
              <a:buFont typeface="Arial" panose="020B0604020202020204" pitchFamily="34" charset="0"/>
              <a:buChar char="•"/>
              <a:defRPr sz="3599">
                <a:solidFill>
                  <a:schemeClr val="bg1"/>
                </a:solidFill>
              </a:defRPr>
            </a:lvl3pPr>
            <a:lvl4pPr marL="283379" indent="-284078">
              <a:buFont typeface="Arial" panose="020B0604020202020204" pitchFamily="34" charset="0"/>
              <a:buChar char="•"/>
              <a:defRPr sz="3599">
                <a:solidFill>
                  <a:schemeClr val="bg1"/>
                </a:solidFill>
              </a:defRPr>
            </a:lvl4pPr>
            <a:lvl5pPr marL="283379" indent="-284078">
              <a:buFont typeface="Arial" panose="020B0604020202020204" pitchFamily="34" charset="0"/>
              <a:buChar char="•"/>
              <a:defRPr sz="3599">
                <a:solidFill>
                  <a:schemeClr val="bg1"/>
                </a:solidFill>
              </a:defRPr>
            </a:lvl5pPr>
            <a:lvl6pPr marL="287252" marR="0" indent="-285664"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599">
                <a:solidFill>
                  <a:schemeClr val="bg2"/>
                </a:solidFill>
              </a:defRPr>
            </a:lvl6pPr>
            <a:lvl7pPr marL="287252" marR="0" indent="-285664"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599">
                <a:solidFill>
                  <a:schemeClr val="bg2"/>
                </a:solidFill>
              </a:defRPr>
            </a:lvl7pPr>
            <a:lvl8pPr marL="285664" marR="0" indent="-285664"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599">
                <a:solidFill>
                  <a:schemeClr val="bg1"/>
                </a:solidFill>
              </a:defRPr>
            </a:lvl8pPr>
            <a:lvl9pPr marL="287252" indent="-285664">
              <a:buFont typeface="Arial" panose="020B0604020202020204" pitchFamily="34" charset="0"/>
              <a:buChar char="•"/>
              <a:defRPr sz="3599">
                <a:solidFill>
                  <a:schemeClr val="bg1"/>
                </a:solidFill>
              </a:defRPr>
            </a:lvl9pPr>
          </a:lstStyle>
          <a:p>
            <a:pPr lvl="0"/>
            <a:r>
              <a:rPr lang="en-US" dirty="0"/>
              <a:t>Thank You</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hidden">
          <a:xfrm>
            <a:off x="560834" y="6217923"/>
            <a:ext cx="2103119" cy="44348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63993"/>
          <a:stretch/>
        </p:blipFill>
        <p:spPr bwMode="black">
          <a:xfrm>
            <a:off x="7802032" y="-1"/>
            <a:ext cx="4389967" cy="6857998"/>
          </a:xfrm>
          <a:prstGeom prst="rect">
            <a:avLst/>
          </a:prstGeom>
        </p:spPr>
      </p:pic>
    </p:spTree>
    <p:extLst>
      <p:ext uri="{BB962C8B-B14F-4D97-AF65-F5344CB8AC3E}">
        <p14:creationId xmlns:p14="http://schemas.microsoft.com/office/powerpoint/2010/main" val="210321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hart Placeholder 7">
            <a:extLst>
              <a:ext uri="{FF2B5EF4-FFF2-40B4-BE49-F238E27FC236}">
                <a16:creationId xmlns:a16="http://schemas.microsoft.com/office/drawing/2014/main" id="{A2541848-8201-4984-B61D-E6D6A1619949}"/>
              </a:ext>
            </a:extLst>
          </p:cNvPr>
          <p:cNvSpPr>
            <a:spLocks noGrp="1"/>
          </p:cNvSpPr>
          <p:nvPr>
            <p:ph type="chart" sz="quarter" idx="12"/>
          </p:nvPr>
        </p:nvSpPr>
        <p:spPr>
          <a:xfrm>
            <a:off x="7050784" y="1418205"/>
            <a:ext cx="4103222" cy="4021590"/>
          </a:xfrm>
          <a:prstGeom prst="rect">
            <a:avLst/>
          </a:prstGeom>
        </p:spPr>
        <p:txBody>
          <a:bodyPr/>
          <a:lstStyle>
            <a:lvl1pPr marL="0" indent="0">
              <a:buNone/>
              <a:defRPr sz="1038">
                <a:solidFill>
                  <a:schemeClr val="bg1">
                    <a:lumMod val="65000"/>
                  </a:schemeClr>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3776000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Chart Placeholder 7">
            <a:extLst>
              <a:ext uri="{FF2B5EF4-FFF2-40B4-BE49-F238E27FC236}">
                <a16:creationId xmlns:a16="http://schemas.microsoft.com/office/drawing/2014/main" id="{A2541848-8201-4984-B61D-E6D6A1619949}"/>
              </a:ext>
            </a:extLst>
          </p:cNvPr>
          <p:cNvSpPr>
            <a:spLocks noGrp="1"/>
          </p:cNvSpPr>
          <p:nvPr>
            <p:ph type="chart" sz="quarter" idx="12"/>
          </p:nvPr>
        </p:nvSpPr>
        <p:spPr>
          <a:xfrm>
            <a:off x="7050783" y="1418205"/>
            <a:ext cx="4103222" cy="4021590"/>
          </a:xfrm>
          <a:prstGeom prst="rect">
            <a:avLst/>
          </a:prstGeom>
        </p:spPr>
        <p:txBody>
          <a:bodyPr/>
          <a:lstStyle>
            <a:lvl1pPr marL="0" indent="0">
              <a:buNone/>
              <a:defRPr sz="1385">
                <a:solidFill>
                  <a:schemeClr val="bg1">
                    <a:lumMod val="65000"/>
                  </a:schemeClr>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418369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750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Agen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719" y="1373191"/>
            <a:ext cx="10972801" cy="796925"/>
          </a:xfrm>
          <a:prstGeom prst="rect">
            <a:avLst/>
          </a:prstGeom>
        </p:spPr>
        <p:txBody>
          <a:bodyPr>
            <a:noAutofit/>
          </a:bodyPr>
          <a:lstStyle>
            <a:lvl1pPr>
              <a:defRPr sz="4399" b="0">
                <a:solidFill>
                  <a:schemeClr val="accent1"/>
                </a:solidFill>
              </a:defRPr>
            </a:lvl1pPr>
          </a:lstStyle>
          <a:p>
            <a:r>
              <a:rPr lang="en-US" dirty="0"/>
              <a:t>Today’s Agenda</a:t>
            </a:r>
          </a:p>
        </p:txBody>
      </p:sp>
      <p:sp>
        <p:nvSpPr>
          <p:cNvPr id="9" name="Content Placeholder 8"/>
          <p:cNvSpPr>
            <a:spLocks noGrp="1"/>
          </p:cNvSpPr>
          <p:nvPr>
            <p:ph sz="quarter" idx="12"/>
          </p:nvPr>
        </p:nvSpPr>
        <p:spPr>
          <a:xfrm>
            <a:off x="609601" y="2286000"/>
            <a:ext cx="10972801" cy="3657600"/>
          </a:xfrm>
          <a:prstGeom prst="rect">
            <a:avLst/>
          </a:prstGeom>
        </p:spPr>
        <p:txBody>
          <a:bodyPr>
            <a:noAutofit/>
          </a:bodyPr>
          <a:lstStyle>
            <a:lvl1pPr marL="342797" indent="-342797">
              <a:buFont typeface="+mj-lt"/>
              <a:buAutoNum type="arabicPeriod"/>
              <a:defRPr sz="2799" baseline="0">
                <a:solidFill>
                  <a:schemeClr val="accent1"/>
                </a:solidFill>
              </a:defRPr>
            </a:lvl1pPr>
            <a:lvl2pPr marL="628461" indent="-284078">
              <a:buFont typeface="Arial" panose="020B0604020202020204" pitchFamily="34" charset="0"/>
              <a:buChar char="•"/>
              <a:defRPr sz="2799">
                <a:solidFill>
                  <a:schemeClr val="accent1"/>
                </a:solidFill>
              </a:defRPr>
            </a:lvl2pPr>
            <a:lvl3pPr marL="630747" indent="-283379">
              <a:buFont typeface="Arial" panose="020B0604020202020204" pitchFamily="34" charset="0"/>
              <a:buChar char="•"/>
              <a:defRPr sz="2799">
                <a:solidFill>
                  <a:schemeClr val="accent1"/>
                </a:solidFill>
              </a:defRPr>
            </a:lvl3pPr>
            <a:lvl4pPr marL="630747" indent="-283379">
              <a:buFont typeface="Arial" panose="020B0604020202020204" pitchFamily="34" charset="0"/>
              <a:buChar char="•"/>
              <a:defRPr sz="2799">
                <a:solidFill>
                  <a:srgbClr val="003CA5"/>
                </a:solidFill>
              </a:defRPr>
            </a:lvl4pPr>
            <a:lvl5pPr marL="630747" indent="-283379">
              <a:buFont typeface="Arial" panose="020B0604020202020204" pitchFamily="34" charset="0"/>
              <a:buChar char="•"/>
              <a:defRPr sz="2799">
                <a:solidFill>
                  <a:srgbClr val="003CA5"/>
                </a:solidFill>
              </a:defRPr>
            </a:lvl5pPr>
            <a:lvl6pPr marL="630747" indent="-283379">
              <a:buFont typeface="Arial" panose="020B0604020202020204" pitchFamily="34" charset="0"/>
              <a:buChar char="•"/>
              <a:defRPr sz="2799">
                <a:solidFill>
                  <a:schemeClr val="accent1"/>
                </a:solidFill>
              </a:defRPr>
            </a:lvl6pPr>
            <a:lvl7pPr marL="630747" indent="-283379">
              <a:buFont typeface="Arial" panose="020B0604020202020204" pitchFamily="34" charset="0"/>
              <a:buChar char="•"/>
              <a:defRPr sz="2799">
                <a:solidFill>
                  <a:srgbClr val="003CA5"/>
                </a:solidFill>
              </a:defRPr>
            </a:lvl7pPr>
            <a:lvl8pPr marL="630747" indent="-283379">
              <a:buFont typeface="Arial" panose="020B0604020202020204" pitchFamily="34" charset="0"/>
              <a:buChar char="•"/>
              <a:defRPr sz="2799">
                <a:solidFill>
                  <a:srgbClr val="003CA5"/>
                </a:solidFill>
              </a:defRPr>
            </a:lvl8pPr>
            <a:lvl9pPr marL="630747" indent="-283379">
              <a:buFont typeface="Arial" panose="020B0604020202020204" pitchFamily="34" charset="0"/>
              <a:buChar char="•"/>
              <a:defRPr sz="2799">
                <a:solidFill>
                  <a:srgbClr val="003CA5"/>
                </a:solidFill>
              </a:defRPr>
            </a:lvl9pPr>
          </a:lstStyle>
          <a:p>
            <a:pPr lvl="0"/>
            <a:r>
              <a:rPr lang="en-US"/>
              <a:t>Click to edit Master text styles</a:t>
            </a:r>
          </a:p>
          <a:p>
            <a:pPr lvl="1"/>
            <a:r>
              <a:rPr lang="en-US"/>
              <a:t>Second level</a:t>
            </a:r>
          </a:p>
        </p:txBody>
      </p:sp>
      <p:sp>
        <p:nvSpPr>
          <p:cNvPr id="4" name="Date Placeholder 3"/>
          <p:cNvSpPr>
            <a:spLocks noGrp="1"/>
          </p:cNvSpPr>
          <p:nvPr>
            <p:ph type="dt" sz="half" idx="13"/>
          </p:nvPr>
        </p:nvSpPr>
        <p:spPr>
          <a:xfrm>
            <a:off x="7205135" y="6041366"/>
            <a:ext cx="911939" cy="365125"/>
          </a:xfrm>
          <a:prstGeom prst="rect">
            <a:avLst/>
          </a:prstGeom>
        </p:spPr>
        <p:txBody>
          <a:bodyPr/>
          <a:lstStyle/>
          <a:p>
            <a:pPr defTabSz="914126"/>
            <a:r>
              <a:rPr lang="en-US">
                <a:solidFill>
                  <a:srgbClr val="53565A"/>
                </a:solidFill>
              </a:rPr>
              <a:t>Month Day, Year</a:t>
            </a:r>
            <a:endParaRPr lang="en-US" dirty="0">
              <a:solidFill>
                <a:srgbClr val="53565A"/>
              </a:solidFill>
            </a:endParaRPr>
          </a:p>
        </p:txBody>
      </p:sp>
      <p:sp>
        <p:nvSpPr>
          <p:cNvPr id="5" name="Slide Number Placeholder 4"/>
          <p:cNvSpPr>
            <a:spLocks noGrp="1"/>
          </p:cNvSpPr>
          <p:nvPr>
            <p:ph type="sldNum" sz="quarter" idx="14"/>
          </p:nvPr>
        </p:nvSpPr>
        <p:spPr>
          <a:xfrm>
            <a:off x="8590665" y="6041366"/>
            <a:ext cx="683339" cy="365125"/>
          </a:xfrm>
          <a:prstGeom prst="rect">
            <a:avLst/>
          </a:prstGeom>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126760"/>
            <a:ext cx="4024416" cy="730967"/>
          </a:xfrm>
          <a:prstGeom prst="rect">
            <a:avLst/>
          </a:prstGeom>
        </p:spPr>
      </p:pic>
    </p:spTree>
    <p:extLst>
      <p:ext uri="{BB962C8B-B14F-4D97-AF65-F5344CB8AC3E}">
        <p14:creationId xmlns:p14="http://schemas.microsoft.com/office/powerpoint/2010/main" val="641061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7"/>
            <a:ext cx="12191995" cy="6857925"/>
          </a:xfrm>
          <a:prstGeom prst="rect">
            <a:avLst/>
          </a:prstGeom>
        </p:spPr>
      </p:pic>
      <p:sp>
        <p:nvSpPr>
          <p:cNvPr id="2" name="Title 1"/>
          <p:cNvSpPr>
            <a:spLocks noGrp="1"/>
          </p:cNvSpPr>
          <p:nvPr>
            <p:ph type="ctrTitle"/>
          </p:nvPr>
        </p:nvSpPr>
        <p:spPr>
          <a:xfrm>
            <a:off x="7801419" y="2103122"/>
            <a:ext cx="3780822" cy="1898429"/>
          </a:xfrm>
        </p:spPr>
        <p:txBody>
          <a:bodyPr>
            <a:noAutofit/>
          </a:bodyPr>
          <a:lstStyle>
            <a:lvl1pPr>
              <a:defRPr sz="3000">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7801419" y="4331020"/>
            <a:ext cx="3780979" cy="580938"/>
          </a:xfrm>
        </p:spPr>
        <p:txBody>
          <a:bodyPr anchor="t" anchorCtr="0"/>
          <a:lstStyle>
            <a:lvl1pPr marL="0" indent="0" algn="l" defTabSz="457200"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indent="-3657600"/>
            <a:r>
              <a:rPr lang="en-US">
                <a:solidFill>
                  <a:srgbClr val="53565A"/>
                </a:solidFill>
              </a:rPr>
              <a:t>Month Day, Year</a:t>
            </a:r>
            <a:endParaRPr lang="en-US" dirty="0">
              <a:solidFill>
                <a:srgbClr val="53565A"/>
              </a:solidFill>
            </a:endParaRPr>
          </a:p>
        </p:txBody>
      </p:sp>
      <p:sp>
        <p:nvSpPr>
          <p:cNvPr id="5" name="Slide Number Placeholder 4"/>
          <p:cNvSpPr>
            <a:spLocks noGrp="1"/>
          </p:cNvSpPr>
          <p:nvPr>
            <p:ph type="sldNum" sz="quarter" idx="11"/>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572001"/>
            <a:ext cx="5917721" cy="2286005"/>
          </a:xfrm>
          <a:prstGeom prst="rect">
            <a:avLst/>
          </a:prstGeom>
        </p:spPr>
      </p:pic>
    </p:spTree>
    <p:extLst>
      <p:ext uri="{BB962C8B-B14F-4D97-AF65-F5344CB8AC3E}">
        <p14:creationId xmlns:p14="http://schemas.microsoft.com/office/powerpoint/2010/main" val="1031864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al Presentation C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718" y="1373189"/>
            <a:ext cx="10972801" cy="4568825"/>
          </a:xfrm>
        </p:spPr>
        <p:txBody>
          <a:bodyPr>
            <a:noAutofit/>
          </a:bodyPr>
          <a:lstStyle>
            <a:lvl1pPr>
              <a:defRPr sz="4400" b="0" baseline="0">
                <a:solidFill>
                  <a:schemeClr val="accent1"/>
                </a:solidFill>
              </a:defRPr>
            </a:lvl1pPr>
          </a:lstStyle>
          <a:p>
            <a:r>
              <a:rPr lang="en-US" dirty="0"/>
              <a:t>Optional Presentation Cover</a:t>
            </a:r>
          </a:p>
        </p:txBody>
      </p:sp>
      <p:sp>
        <p:nvSpPr>
          <p:cNvPr id="4" name="Date Placeholder 3"/>
          <p:cNvSpPr>
            <a:spLocks noGrp="1"/>
          </p:cNvSpPr>
          <p:nvPr>
            <p:ph type="dt" sz="half" idx="10"/>
          </p:nvPr>
        </p:nvSpPr>
        <p:spPr/>
        <p:txBody>
          <a:bodyPr/>
          <a:lstStyle/>
          <a:p>
            <a:r>
              <a:rPr lang="en-US" dirty="0">
                <a:solidFill>
                  <a:srgbClr val="53565A"/>
                </a:solidFill>
              </a:rPr>
              <a:t>Month Day, Year</a:t>
            </a:r>
          </a:p>
        </p:txBody>
      </p:sp>
      <p:sp>
        <p:nvSpPr>
          <p:cNvPr id="5" name="Slide Number Placeholder 4"/>
          <p:cNvSpPr>
            <a:spLocks noGrp="1"/>
          </p:cNvSpPr>
          <p:nvPr>
            <p:ph type="sldNum" sz="quarter" idx="11"/>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11710507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718" y="1373190"/>
            <a:ext cx="10972801" cy="796925"/>
          </a:xfrm>
        </p:spPr>
        <p:txBody>
          <a:bodyPr>
            <a:noAutofit/>
          </a:bodyPr>
          <a:lstStyle>
            <a:lvl1pPr>
              <a:defRPr sz="4400" b="0">
                <a:solidFill>
                  <a:schemeClr val="accent1"/>
                </a:solidFill>
              </a:defRPr>
            </a:lvl1pPr>
          </a:lstStyle>
          <a:p>
            <a:r>
              <a:rPr lang="en-US" dirty="0"/>
              <a:t>Today’s Agenda</a:t>
            </a:r>
          </a:p>
        </p:txBody>
      </p:sp>
      <p:sp>
        <p:nvSpPr>
          <p:cNvPr id="9" name="Content Placeholder 8"/>
          <p:cNvSpPr>
            <a:spLocks noGrp="1"/>
          </p:cNvSpPr>
          <p:nvPr>
            <p:ph sz="quarter" idx="12"/>
          </p:nvPr>
        </p:nvSpPr>
        <p:spPr>
          <a:xfrm>
            <a:off x="609600" y="2286000"/>
            <a:ext cx="10972801" cy="3657600"/>
          </a:xfrm>
        </p:spPr>
        <p:txBody>
          <a:bodyPr>
            <a:noAutofit/>
          </a:bodyPr>
          <a:lstStyle>
            <a:lvl1pPr marL="342900" indent="-342900">
              <a:buFont typeface="+mj-lt"/>
              <a:buAutoNum type="arabicPeriod"/>
              <a:defRPr sz="2800" baseline="0">
                <a:solidFill>
                  <a:schemeClr val="accent1"/>
                </a:solidFill>
              </a:defRPr>
            </a:lvl1pPr>
            <a:lvl2pPr marL="628650" indent="-284163">
              <a:buFont typeface="Arial" panose="020B0604020202020204" pitchFamily="34" charset="0"/>
              <a:buChar char="•"/>
              <a:defRPr sz="2800">
                <a:solidFill>
                  <a:schemeClr val="accent1"/>
                </a:solidFill>
              </a:defRPr>
            </a:lvl2pPr>
            <a:lvl3pPr marL="630936" indent="-283464">
              <a:buFont typeface="Arial" panose="020B0604020202020204" pitchFamily="34" charset="0"/>
              <a:buChar char="•"/>
              <a:defRPr sz="2800">
                <a:solidFill>
                  <a:schemeClr val="accent1"/>
                </a:solidFill>
              </a:defRPr>
            </a:lvl3pPr>
            <a:lvl4pPr marL="630936" indent="-283464">
              <a:buFont typeface="Arial" panose="020B0604020202020204" pitchFamily="34" charset="0"/>
              <a:buChar char="•"/>
              <a:defRPr sz="2800">
                <a:solidFill>
                  <a:srgbClr val="003CA5"/>
                </a:solidFill>
              </a:defRPr>
            </a:lvl4pPr>
            <a:lvl5pPr marL="630936" indent="-283464">
              <a:buFont typeface="Arial" panose="020B0604020202020204" pitchFamily="34" charset="0"/>
              <a:buChar char="•"/>
              <a:defRPr sz="2800">
                <a:solidFill>
                  <a:srgbClr val="003CA5"/>
                </a:solidFill>
              </a:defRPr>
            </a:lvl5pPr>
            <a:lvl6pPr marL="630936" indent="-283464">
              <a:buFont typeface="Arial" panose="020B0604020202020204" pitchFamily="34" charset="0"/>
              <a:buChar char="•"/>
              <a:defRPr sz="2800">
                <a:solidFill>
                  <a:schemeClr val="accent1"/>
                </a:solidFill>
              </a:defRPr>
            </a:lvl6pPr>
            <a:lvl7pPr marL="630936" indent="-283464">
              <a:buFont typeface="Arial" panose="020B0604020202020204" pitchFamily="34" charset="0"/>
              <a:buChar char="•"/>
              <a:defRPr sz="2800">
                <a:solidFill>
                  <a:srgbClr val="003CA5"/>
                </a:solidFill>
              </a:defRPr>
            </a:lvl7pPr>
            <a:lvl8pPr marL="630936" indent="-283464">
              <a:buFont typeface="Arial" panose="020B0604020202020204" pitchFamily="34" charset="0"/>
              <a:buChar char="•"/>
              <a:defRPr sz="2800">
                <a:solidFill>
                  <a:srgbClr val="003CA5"/>
                </a:solidFill>
              </a:defRPr>
            </a:lvl8pPr>
            <a:lvl9pPr marL="630936" indent="-283464">
              <a:buFont typeface="Arial" panose="020B0604020202020204" pitchFamily="34" charset="0"/>
              <a:buChar char="•"/>
              <a:defRPr sz="2800">
                <a:solidFill>
                  <a:srgbClr val="003CA5"/>
                </a:solidFill>
              </a:defRPr>
            </a:lvl9pPr>
          </a:lstStyle>
          <a:p>
            <a:pPr lvl="0"/>
            <a:r>
              <a:rPr lang="en-US"/>
              <a:t>Click to edit Master text styles</a:t>
            </a:r>
          </a:p>
          <a:p>
            <a:pPr lvl="1"/>
            <a:r>
              <a:rPr lang="en-US"/>
              <a:t>Second level</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
        <p:nvSpPr>
          <p:cNvPr id="4" name="Date Placeholder 3"/>
          <p:cNvSpPr>
            <a:spLocks noGrp="1"/>
          </p:cNvSpPr>
          <p:nvPr>
            <p:ph type="dt" sz="half" idx="13"/>
          </p:nvPr>
        </p:nvSpPr>
        <p:spPr/>
        <p:txBody>
          <a:bodyPr/>
          <a:lstStyle/>
          <a:p>
            <a:r>
              <a:rPr lang="en-US" dirty="0">
                <a:solidFill>
                  <a:srgbClr val="53565A"/>
                </a:solidFill>
              </a:rPr>
              <a:t>Month Day, Year</a:t>
            </a:r>
          </a:p>
        </p:txBody>
      </p:sp>
      <p:sp>
        <p:nvSpPr>
          <p:cNvPr id="5" name="Slide Number Placeholder 4"/>
          <p:cNvSpPr>
            <a:spLocks noGrp="1"/>
          </p:cNvSpPr>
          <p:nvPr>
            <p:ph type="sldNum" sz="quarter" idx="14"/>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val="3950683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2"/>
            <a:ext cx="1577754" cy="443485"/>
          </a:xfrm>
          <a:prstGeom prst="rect">
            <a:avLst/>
          </a:prstGeom>
        </p:spPr>
      </p:pic>
      <p:sp>
        <p:nvSpPr>
          <p:cNvPr id="8" name="Rectangle 7"/>
          <p:cNvSpPr/>
          <p:nvPr userDrawn="1"/>
        </p:nvSpPr>
        <p:spPr bwMode="hidden">
          <a:xfrm>
            <a:off x="1" y="-2"/>
            <a:ext cx="12192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srgbClr val="FFFFFF"/>
              </a:solidFill>
            </a:endParaRPr>
          </a:p>
        </p:txBody>
      </p:sp>
      <p:sp>
        <p:nvSpPr>
          <p:cNvPr id="11" name="Text Placeholder 10"/>
          <p:cNvSpPr>
            <a:spLocks noGrp="1"/>
          </p:cNvSpPr>
          <p:nvPr>
            <p:ph type="body" sz="quarter" idx="12"/>
          </p:nvPr>
        </p:nvSpPr>
        <p:spPr bwMode="blackWhite">
          <a:xfrm>
            <a:off x="611717" y="1373188"/>
            <a:ext cx="7190316" cy="4572000"/>
          </a:xfrm>
        </p:spPr>
        <p:txBody>
          <a:bodyPr>
            <a:noAutofit/>
          </a:bodyPr>
          <a:lstStyle>
            <a:lvl1pPr>
              <a:defRPr sz="4400" baseline="0">
                <a:solidFill>
                  <a:schemeClr val="bg2"/>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2pPr>
            <a:lvl3pPr marL="287338" indent="-285750">
              <a:defRPr sz="3600">
                <a:solidFill>
                  <a:schemeClr val="bg1"/>
                </a:solidFill>
              </a:defRPr>
            </a:lvl3pPr>
            <a:lvl4pPr marL="283464" indent="-284163">
              <a:buFont typeface="Calibri" panose="020F0502020204030204" pitchFamily="34" charset="0"/>
              <a:buChar char="-"/>
              <a:defRPr sz="3600">
                <a:solidFill>
                  <a:schemeClr val="bg1"/>
                </a:solidFill>
              </a:defRPr>
            </a:lvl4pPr>
            <a:lvl5pPr marL="283464" indent="-284163">
              <a:defRPr sz="3600">
                <a:solidFill>
                  <a:schemeClr val="bg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1"/>
                </a:solidFill>
              </a:defRPr>
            </a:lvl8pPr>
            <a:lvl9pPr marL="287338" indent="-285750">
              <a:defRPr sz="3600">
                <a:solidFill>
                  <a:schemeClr val="bg1"/>
                </a:solidFill>
              </a:defRPr>
            </a:lvl9pPr>
          </a:lstStyle>
          <a:p>
            <a:pPr lvl="0"/>
            <a:r>
              <a:rPr lang="en-US"/>
              <a:t>Click to edit Master text styles</a:t>
            </a:r>
          </a:p>
        </p:txBody>
      </p:sp>
      <p:sp>
        <p:nvSpPr>
          <p:cNvPr id="2" name="Date Placeholder 1"/>
          <p:cNvSpPr>
            <a:spLocks noGrp="1"/>
          </p:cNvSpPr>
          <p:nvPr>
            <p:ph type="dt" sz="half" idx="13"/>
          </p:nvPr>
        </p:nvSpPr>
        <p:spPr/>
        <p:txBody>
          <a:bodyPr/>
          <a:lstStyle>
            <a:lvl1pPr>
              <a:defRPr>
                <a:solidFill>
                  <a:schemeClr val="bg1"/>
                </a:solidFill>
              </a:defRPr>
            </a:lvl1pPr>
          </a:lstStyle>
          <a:p>
            <a:r>
              <a:rPr lang="en-US" dirty="0">
                <a:solidFill>
                  <a:srgbClr val="FFFFFF"/>
                </a:solidFill>
              </a:rPr>
              <a:t>Month Day, Year</a:t>
            </a:r>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5E8BC936-0928-C346-B13E-04BD58031644}" type="slidenum">
              <a:rPr lang="en-US" smtClean="0">
                <a:solidFill>
                  <a:srgbClr val="FFFFFF"/>
                </a:solidFill>
              </a:rPr>
              <a:pPr/>
              <a:t>‹#›</a:t>
            </a:fld>
            <a:endParaRPr lang="en-US" dirty="0">
              <a:solidFill>
                <a:srgbClr val="FFFFFF"/>
              </a:solidFill>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hidden">
          <a:xfrm>
            <a:off x="564134" y="6217922"/>
            <a:ext cx="1577754" cy="443485"/>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10400" y="0"/>
            <a:ext cx="4481727" cy="6858000"/>
          </a:xfrm>
          <a:prstGeom prst="rect">
            <a:avLst/>
          </a:prstGeom>
        </p:spPr>
      </p:pic>
    </p:spTree>
    <p:extLst>
      <p:ext uri="{BB962C8B-B14F-4D97-AF65-F5344CB8AC3E}">
        <p14:creationId xmlns:p14="http://schemas.microsoft.com/office/powerpoint/2010/main" val="128674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D2B79-698D-E842-9FB4-5B4CE39FB661}"/>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4114B-F731-BC4E-B076-71705F65BD44}"/>
              </a:ext>
            </a:extLst>
          </p:cNvPr>
          <p:cNvSpPr>
            <a:spLocks noGrp="1"/>
          </p:cNvSpPr>
          <p:nvPr>
            <p:ph type="title"/>
          </p:nvPr>
        </p:nvSpPr>
        <p:spPr>
          <a:xfrm>
            <a:off x="838200" y="123873"/>
            <a:ext cx="10515600" cy="1325563"/>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97BEB9-9355-EB4E-AF70-C1A2623D3205}"/>
              </a:ext>
            </a:extLst>
          </p:cNvPr>
          <p:cNvSpPr>
            <a:spLocks noGrp="1"/>
          </p:cNvSpPr>
          <p:nvPr>
            <p:ph sz="half" idx="1"/>
          </p:nvPr>
        </p:nvSpPr>
        <p:spPr>
          <a:xfrm>
            <a:off x="838200" y="1825625"/>
            <a:ext cx="5181600" cy="3868039"/>
          </a:xfrm>
        </p:spPr>
        <p:txBody>
          <a:bodyPr>
            <a:noAutofit/>
          </a:bodyPr>
          <a:lstStyle>
            <a:lvl1pPr>
              <a:lnSpc>
                <a:spcPct val="120000"/>
              </a:lnSpc>
              <a:buClr>
                <a:srgbClr val="4696D2"/>
              </a:buClr>
              <a:defRPr>
                <a:solidFill>
                  <a:schemeClr val="tx1">
                    <a:lumMod val="95000"/>
                    <a:lumOff val="5000"/>
                  </a:schemeClr>
                </a:solidFill>
              </a:defRPr>
            </a:lvl1pPr>
            <a:lvl2pPr>
              <a:lnSpc>
                <a:spcPct val="120000"/>
              </a:lnSpc>
              <a:buClr>
                <a:srgbClr val="4696D2"/>
              </a:buClr>
              <a:defRPr>
                <a:solidFill>
                  <a:schemeClr val="tx1">
                    <a:lumMod val="95000"/>
                    <a:lumOff val="5000"/>
                  </a:schemeClr>
                </a:solidFill>
              </a:defRPr>
            </a:lvl2pPr>
            <a:lvl3pPr>
              <a:lnSpc>
                <a:spcPct val="120000"/>
              </a:lnSpc>
              <a:buClr>
                <a:srgbClr val="4696D2"/>
              </a:buClr>
              <a:defRPr>
                <a:solidFill>
                  <a:schemeClr val="tx1">
                    <a:lumMod val="95000"/>
                    <a:lumOff val="5000"/>
                  </a:schemeClr>
                </a:solidFill>
              </a:defRPr>
            </a:lvl3pPr>
            <a:lvl4pPr>
              <a:lnSpc>
                <a:spcPct val="120000"/>
              </a:lnSpc>
              <a:buClr>
                <a:srgbClr val="4696D2"/>
              </a:buClr>
              <a:defRPr>
                <a:solidFill>
                  <a:schemeClr val="tx1">
                    <a:lumMod val="95000"/>
                    <a:lumOff val="5000"/>
                  </a:schemeClr>
                </a:solidFill>
              </a:defRPr>
            </a:lvl4pPr>
            <a:lvl5pPr>
              <a:lnSpc>
                <a:spcPct val="120000"/>
              </a:lnSpc>
              <a:buClr>
                <a:srgbClr val="4696D2"/>
              </a:buCl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6C79800-C34A-8244-8541-BC3820205EDE}"/>
              </a:ext>
            </a:extLst>
          </p:cNvPr>
          <p:cNvSpPr>
            <a:spLocks noGrp="1"/>
          </p:cNvSpPr>
          <p:nvPr>
            <p:ph sz="half" idx="2"/>
          </p:nvPr>
        </p:nvSpPr>
        <p:spPr>
          <a:xfrm>
            <a:off x="6172200" y="1825625"/>
            <a:ext cx="5181600" cy="3868039"/>
          </a:xfrm>
        </p:spPr>
        <p:txBody>
          <a:bodyPr>
            <a:noAutofit/>
          </a:bodyPr>
          <a:lstStyle>
            <a:lvl1pPr>
              <a:buClr>
                <a:srgbClr val="4696D2"/>
              </a:buClr>
              <a:defRPr>
                <a:solidFill>
                  <a:schemeClr val="tx1">
                    <a:lumMod val="95000"/>
                    <a:lumOff val="5000"/>
                  </a:schemeClr>
                </a:solidFill>
              </a:defRPr>
            </a:lvl1pPr>
            <a:lvl2pPr>
              <a:buClr>
                <a:srgbClr val="4696D2"/>
              </a:buClr>
              <a:defRPr>
                <a:solidFill>
                  <a:schemeClr val="tx1">
                    <a:lumMod val="95000"/>
                    <a:lumOff val="5000"/>
                  </a:schemeClr>
                </a:solidFill>
              </a:defRPr>
            </a:lvl2pPr>
            <a:lvl3pPr>
              <a:buClr>
                <a:srgbClr val="4696D2"/>
              </a:buClr>
              <a:defRPr>
                <a:solidFill>
                  <a:schemeClr val="tx1">
                    <a:lumMod val="95000"/>
                    <a:lumOff val="5000"/>
                  </a:schemeClr>
                </a:solidFill>
              </a:defRPr>
            </a:lvl3pPr>
            <a:lvl4pPr>
              <a:lnSpc>
                <a:spcPct val="120000"/>
              </a:lnSpc>
              <a:buClr>
                <a:srgbClr val="4696D2"/>
              </a:buClr>
              <a:defRPr>
                <a:solidFill>
                  <a:schemeClr val="tx1">
                    <a:lumMod val="95000"/>
                    <a:lumOff val="5000"/>
                  </a:schemeClr>
                </a:solidFill>
              </a:defRPr>
            </a:lvl4pPr>
            <a:lvl5pPr>
              <a:buClr>
                <a:srgbClr val="4696D2"/>
              </a:buCl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logo&#10;&#10;Description automatically generated">
            <a:extLst>
              <a:ext uri="{FF2B5EF4-FFF2-40B4-BE49-F238E27FC236}">
                <a16:creationId xmlns:a16="http://schemas.microsoft.com/office/drawing/2014/main" id="{74FF8162-A65E-0F60-1590-5CD1A5FE307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29985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Alternate">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lvl1pPr>
              <a:defRPr>
                <a:solidFill>
                  <a:schemeClr val="tx1"/>
                </a:solidFill>
              </a:defRPr>
            </a:lvl1pPr>
          </a:lstStyle>
          <a:p>
            <a:r>
              <a:rPr lang="en-US" dirty="0">
                <a:solidFill>
                  <a:srgbClr val="53565A"/>
                </a:solidFill>
              </a:rPr>
              <a:t>Month Day, Year</a:t>
            </a: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5E8BC936-0928-C346-B13E-04BD58031644}" type="slidenum">
              <a:rPr lang="en-US" smtClean="0">
                <a:solidFill>
                  <a:srgbClr val="53565A"/>
                </a:solidFill>
              </a:rPr>
              <a:pPr/>
              <a:t>‹#›</a:t>
            </a:fld>
            <a:endParaRPr lang="en-US" dirty="0">
              <a:solidFill>
                <a:srgbClr val="53565A"/>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
        <p:nvSpPr>
          <p:cNvPr id="12" name="Text Placeholder 10"/>
          <p:cNvSpPr>
            <a:spLocks noGrp="1"/>
          </p:cNvSpPr>
          <p:nvPr>
            <p:ph type="body" sz="quarter" idx="12"/>
          </p:nvPr>
        </p:nvSpPr>
        <p:spPr bwMode="blackWhite">
          <a:xfrm>
            <a:off x="611717" y="1373188"/>
            <a:ext cx="7190316" cy="4572000"/>
          </a:xfrm>
        </p:spPr>
        <p:txBody>
          <a:bodyPr>
            <a:noAutofit/>
          </a:bodyPr>
          <a:lstStyle>
            <a:lvl1pPr>
              <a:defRPr sz="4400" baseline="0">
                <a:solidFill>
                  <a:schemeClr val="accent1"/>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2pPr>
            <a:lvl3pPr marL="287338" indent="-285750">
              <a:defRPr sz="3600">
                <a:solidFill>
                  <a:schemeClr val="accent1"/>
                </a:solidFill>
              </a:defRPr>
            </a:lvl3pPr>
            <a:lvl4pPr marL="283464" indent="-284163">
              <a:buFont typeface="Calibri" panose="020F0502020204030204" pitchFamily="34" charset="0"/>
              <a:buChar char="-"/>
              <a:defRPr sz="3600">
                <a:solidFill>
                  <a:schemeClr val="accent1"/>
                </a:solidFill>
              </a:defRPr>
            </a:lvl4pPr>
            <a:lvl5pPr marL="283464" indent="-284163">
              <a:defRPr sz="3600">
                <a:solidFill>
                  <a:schemeClr val="accent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8pPr>
            <a:lvl9pPr marL="287338" indent="-285750">
              <a:defRPr sz="3600">
                <a:solidFill>
                  <a:schemeClr val="accent1"/>
                </a:solidFill>
              </a:defRPr>
            </a:lvl9pPr>
          </a:lstStyle>
          <a:p>
            <a:pPr lvl="0"/>
            <a:r>
              <a:rPr lang="en-US"/>
              <a:t>Click to edit Master text styles</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400" y="0"/>
            <a:ext cx="4481727" cy="6858000"/>
          </a:xfrm>
          <a:prstGeom prst="rect">
            <a:avLst/>
          </a:prstGeom>
        </p:spPr>
      </p:pic>
    </p:spTree>
    <p:extLst>
      <p:ext uri="{BB962C8B-B14F-4D97-AF65-F5344CB8AC3E}">
        <p14:creationId xmlns:p14="http://schemas.microsoft.com/office/powerpoint/2010/main" val="2424466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2" y="0"/>
            <a:ext cx="12191999" cy="6858000"/>
          </a:xfrm>
        </p:spPr>
        <p:txBody>
          <a:bodyPr/>
          <a:lstStyle/>
          <a:p>
            <a:r>
              <a:rPr lang="en-US"/>
              <a:t>Click icon to add picture</a:t>
            </a:r>
          </a:p>
        </p:txBody>
      </p:sp>
      <p:sp>
        <p:nvSpPr>
          <p:cNvPr id="6" name="Text Placeholder 5"/>
          <p:cNvSpPr>
            <a:spLocks noGrp="1"/>
          </p:cNvSpPr>
          <p:nvPr>
            <p:ph type="body" sz="quarter" idx="16"/>
          </p:nvPr>
        </p:nvSpPr>
        <p:spPr>
          <a:xfrm>
            <a:off x="3" y="0"/>
            <a:ext cx="4032249" cy="6858000"/>
          </a:xfrm>
          <a:solidFill>
            <a:schemeClr val="accent1">
              <a:alpha val="63000"/>
            </a:schemeClr>
          </a:solidFill>
        </p:spPr>
        <p:txBody>
          <a:bodyPr lIns="612648" tIns="1280160" rIns="457200" bIns="914400">
            <a:noAutofit/>
          </a:bodyPr>
          <a:lstStyle>
            <a:lvl1pPr marL="0" indent="0">
              <a:tabLst/>
              <a:defRPr sz="2400">
                <a:solidFill>
                  <a:schemeClr val="bg2"/>
                </a:solidFill>
              </a:defRPr>
            </a:lvl1pPr>
            <a:lvl2pPr marL="164592" indent="-164592">
              <a:buFontTx/>
              <a:buNone/>
              <a:defRPr sz="2400">
                <a:solidFill>
                  <a:schemeClr val="bg2"/>
                </a:solidFill>
              </a:defRPr>
            </a:lvl2pPr>
            <a:lvl3pPr marL="164592" indent="-164592">
              <a:buFontTx/>
              <a:buNone/>
              <a:defRPr sz="2400">
                <a:solidFill>
                  <a:schemeClr val="bg2"/>
                </a:solidFill>
              </a:defRPr>
            </a:lvl3pPr>
            <a:lvl4pPr marL="164592" indent="-164592">
              <a:buFontTx/>
              <a:buNone/>
              <a:defRPr sz="2400">
                <a:solidFill>
                  <a:schemeClr val="bg2"/>
                </a:solidFill>
              </a:defRPr>
            </a:lvl4pPr>
            <a:lvl5pPr marL="164592" indent="-164592">
              <a:buFontTx/>
              <a:buNone/>
              <a:defRPr sz="2400">
                <a:solidFill>
                  <a:schemeClr val="bg2"/>
                </a:solidFill>
              </a:defRPr>
            </a:lvl5pPr>
            <a:lvl6pPr marL="164592" indent="-164592">
              <a:buFontTx/>
              <a:buNone/>
              <a:defRPr sz="2400">
                <a:solidFill>
                  <a:schemeClr val="bg2"/>
                </a:solidFill>
              </a:defRPr>
            </a:lvl6pPr>
            <a:lvl7pPr marL="164592" indent="-164592">
              <a:buFontTx/>
              <a:buNone/>
              <a:defRPr sz="2400">
                <a:solidFill>
                  <a:schemeClr val="bg2"/>
                </a:solidFill>
              </a:defRPr>
            </a:lvl7pPr>
            <a:lvl8pPr marL="164592" indent="-164592">
              <a:buFontTx/>
              <a:buNone/>
              <a:defRPr sz="2400">
                <a:solidFill>
                  <a:schemeClr val="bg2"/>
                </a:solidFill>
              </a:defRPr>
            </a:lvl8pPr>
            <a:lvl9pPr marL="164592" indent="-164592">
              <a:buFontTx/>
              <a:buNone/>
              <a:defRPr sz="24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2335632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tro Slide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9" name="Content Placeholder 8"/>
          <p:cNvSpPr>
            <a:spLocks noGrp="1"/>
          </p:cNvSpPr>
          <p:nvPr>
            <p:ph sz="quarter" idx="10"/>
          </p:nvPr>
        </p:nvSpPr>
        <p:spPr>
          <a:xfrm>
            <a:off x="611717" y="1373188"/>
            <a:ext cx="10970683" cy="2144712"/>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p:txBody>
      </p:sp>
      <p:sp>
        <p:nvSpPr>
          <p:cNvPr id="11" name="Content Placeholder 10"/>
          <p:cNvSpPr>
            <a:spLocks noGrp="1"/>
          </p:cNvSpPr>
          <p:nvPr>
            <p:ph sz="quarter" idx="11"/>
          </p:nvPr>
        </p:nvSpPr>
        <p:spPr>
          <a:xfrm>
            <a:off x="609600" y="3794124"/>
            <a:ext cx="10972801"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solidFill>
                  <a:srgbClr val="53565A"/>
                </a:solidFill>
              </a:rPr>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2949171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tro Slide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p>
            <a:r>
              <a:rPr lang="en-US" dirty="0">
                <a:solidFill>
                  <a:srgbClr val="53565A"/>
                </a:solidFill>
              </a:rPr>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
        <p:nvSpPr>
          <p:cNvPr id="10" name="Content Placeholder 8"/>
          <p:cNvSpPr>
            <a:spLocks noGrp="1"/>
          </p:cNvSpPr>
          <p:nvPr>
            <p:ph sz="quarter" idx="14"/>
          </p:nvPr>
        </p:nvSpPr>
        <p:spPr>
          <a:xfrm>
            <a:off x="609600"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a:p>
            <a:pPr lvl="1"/>
            <a:r>
              <a:rPr lang="en-US"/>
              <a:t>Second level</a:t>
            </a:r>
          </a:p>
        </p:txBody>
      </p:sp>
      <p:sp>
        <p:nvSpPr>
          <p:cNvPr id="12" name="Content Placeholder 8"/>
          <p:cNvSpPr>
            <a:spLocks noGrp="1"/>
          </p:cNvSpPr>
          <p:nvPr>
            <p:ph sz="quarter" idx="15"/>
          </p:nvPr>
        </p:nvSpPr>
        <p:spPr>
          <a:xfrm>
            <a:off x="6276828"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85732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solidFill>
                  <a:srgbClr val="53565A"/>
                </a:solidFill>
              </a:rPr>
              <a:t>Month Day, Year</a:t>
            </a:r>
          </a:p>
        </p:txBody>
      </p:sp>
      <p:sp>
        <p:nvSpPr>
          <p:cNvPr id="7" name="Slide Number Placeholder 6"/>
          <p:cNvSpPr>
            <a:spLocks noGrp="1"/>
          </p:cNvSpPr>
          <p:nvPr>
            <p:ph type="sldNum" sz="quarter" idx="11"/>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2351746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Column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9" name="Content Placeholder 8"/>
          <p:cNvSpPr>
            <a:spLocks noGrp="1"/>
          </p:cNvSpPr>
          <p:nvPr>
            <p:ph sz="quarter" idx="10"/>
          </p:nvPr>
        </p:nvSpPr>
        <p:spPr>
          <a:xfrm>
            <a:off x="611717" y="1373188"/>
            <a:ext cx="10970683"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609601" y="3794124"/>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6280152" y="3794125"/>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5"/>
          </p:nvPr>
        </p:nvSpPr>
        <p:spPr/>
        <p:txBody>
          <a:bodyPr/>
          <a:lstStyle/>
          <a:p>
            <a:r>
              <a:rPr lang="en-US" dirty="0">
                <a:solidFill>
                  <a:srgbClr val="53565A"/>
                </a:solidFill>
              </a:rPr>
              <a:t>Month Day, Year</a:t>
            </a:r>
          </a:p>
        </p:txBody>
      </p:sp>
      <p:sp>
        <p:nvSpPr>
          <p:cNvPr id="8" name="Slide Number Placeholder 7"/>
          <p:cNvSpPr>
            <a:spLocks noGrp="1"/>
          </p:cNvSpPr>
          <p:nvPr>
            <p:ph type="sldNum" sz="quarter" idx="16"/>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26211467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Column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9" name="Content Placeholder 8"/>
          <p:cNvSpPr>
            <a:spLocks noGrp="1"/>
          </p:cNvSpPr>
          <p:nvPr>
            <p:ph sz="quarter" idx="10"/>
          </p:nvPr>
        </p:nvSpPr>
        <p:spPr>
          <a:xfrm>
            <a:off x="611717" y="1373188"/>
            <a:ext cx="10970683"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609602" y="3794124"/>
            <a:ext cx="341376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4394201" y="3794125"/>
            <a:ext cx="3407833"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5"/>
          </p:nvPr>
        </p:nvSpPr>
        <p:spPr>
          <a:xfrm>
            <a:off x="8172452" y="3794125"/>
            <a:ext cx="3409949"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6"/>
          </p:nvPr>
        </p:nvSpPr>
        <p:spPr/>
        <p:txBody>
          <a:bodyPr/>
          <a:lstStyle/>
          <a:p>
            <a:r>
              <a:rPr lang="en-US" dirty="0">
                <a:solidFill>
                  <a:srgbClr val="53565A"/>
                </a:solidFill>
              </a:rPr>
              <a:t>Month Day, Year</a:t>
            </a:r>
          </a:p>
        </p:txBody>
      </p:sp>
      <p:sp>
        <p:nvSpPr>
          <p:cNvPr id="12" name="Slide Number Placeholder 11"/>
          <p:cNvSpPr>
            <a:spLocks noGrp="1"/>
          </p:cNvSpPr>
          <p:nvPr>
            <p:ph type="sldNum" sz="quarter" idx="17"/>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20247148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9" name="Content Placeholder 8"/>
          <p:cNvSpPr>
            <a:spLocks noGrp="1"/>
          </p:cNvSpPr>
          <p:nvPr>
            <p:ph sz="quarter" idx="10"/>
          </p:nvPr>
        </p:nvSpPr>
        <p:spPr>
          <a:xfrm>
            <a:off x="61171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6280152" y="1373188"/>
            <a:ext cx="530225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solidFill>
                  <a:srgbClr val="53565A"/>
                </a:solidFill>
              </a:rPr>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2963229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Column Callou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61171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solidFill>
                  <a:srgbClr val="53565A"/>
                </a:solidFill>
              </a:rPr>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
        <p:nvSpPr>
          <p:cNvPr id="10" name="Content Placeholder 8"/>
          <p:cNvSpPr>
            <a:spLocks noGrp="1"/>
          </p:cNvSpPr>
          <p:nvPr>
            <p:ph sz="quarter" idx="15"/>
          </p:nvPr>
        </p:nvSpPr>
        <p:spPr>
          <a:xfrm>
            <a:off x="6276828"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35722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Column Callou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628226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solidFill>
                  <a:srgbClr val="53565A"/>
                </a:solidFill>
              </a:rPr>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
        <p:nvSpPr>
          <p:cNvPr id="10" name="Content Placeholder 8"/>
          <p:cNvSpPr>
            <a:spLocks noGrp="1"/>
          </p:cNvSpPr>
          <p:nvPr>
            <p:ph sz="quarter" idx="15"/>
          </p:nvPr>
        </p:nvSpPr>
        <p:spPr>
          <a:xfrm>
            <a:off x="611718"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8756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82E5E-A7CF-C24C-B23A-2EBEC8CBE44E}"/>
              </a:ext>
            </a:extLst>
          </p:cNvPr>
          <p:cNvSpPr/>
          <p:nvPr userDrawn="1"/>
        </p:nvSpPr>
        <p:spPr>
          <a:xfrm>
            <a:off x="-1" y="0"/>
            <a:ext cx="12192001" cy="1573308"/>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9C175-2B9E-9242-A955-2C120910C2DF}"/>
              </a:ext>
            </a:extLst>
          </p:cNvPr>
          <p:cNvSpPr>
            <a:spLocks noGrp="1"/>
          </p:cNvSpPr>
          <p:nvPr>
            <p:ph type="title"/>
          </p:nvPr>
        </p:nvSpPr>
        <p:spPr>
          <a:xfrm>
            <a:off x="839788" y="123873"/>
            <a:ext cx="10515600" cy="1325563"/>
          </a:xfrm>
        </p:spPr>
        <p:txBody>
          <a:bodyPr>
            <a:normAutofit/>
          </a:bodyPr>
          <a:lstStyle>
            <a:lvl1pPr>
              <a:defRPr sz="2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E0972D8-52C0-8E48-8EBF-B677335AE812}"/>
              </a:ext>
            </a:extLst>
          </p:cNvPr>
          <p:cNvSpPr>
            <a:spLocks noGrp="1"/>
          </p:cNvSpPr>
          <p:nvPr>
            <p:ph type="body" idx="1"/>
          </p:nvPr>
        </p:nvSpPr>
        <p:spPr>
          <a:xfrm>
            <a:off x="839788" y="1681163"/>
            <a:ext cx="5157787" cy="823912"/>
          </a:xfrm>
        </p:spPr>
        <p:txBody>
          <a:bodyPr anchor="ctr"/>
          <a:lstStyle>
            <a:lvl1pPr marL="0" indent="0">
              <a:buNone/>
              <a:defRPr sz="2400" b="1">
                <a:solidFill>
                  <a:srgbClr val="4696D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ACDAB87-203D-C14A-9EC0-703250E7876C}"/>
              </a:ext>
            </a:extLst>
          </p:cNvPr>
          <p:cNvSpPr>
            <a:spLocks noGrp="1"/>
          </p:cNvSpPr>
          <p:nvPr>
            <p:ph sz="half" idx="2"/>
          </p:nvPr>
        </p:nvSpPr>
        <p:spPr>
          <a:xfrm>
            <a:off x="839788" y="2505075"/>
            <a:ext cx="5157787" cy="32617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62F6788-7030-114C-9747-3BCD5B8799BE}"/>
              </a:ext>
            </a:extLst>
          </p:cNvPr>
          <p:cNvSpPr>
            <a:spLocks noGrp="1"/>
          </p:cNvSpPr>
          <p:nvPr>
            <p:ph type="body" sz="quarter" idx="3"/>
          </p:nvPr>
        </p:nvSpPr>
        <p:spPr>
          <a:xfrm>
            <a:off x="6172200" y="1681163"/>
            <a:ext cx="5183188" cy="823912"/>
          </a:xfrm>
        </p:spPr>
        <p:txBody>
          <a:bodyPr anchor="ctr"/>
          <a:lstStyle>
            <a:lvl1pPr marL="0" indent="0">
              <a:buNone/>
              <a:defRPr sz="2400" b="1">
                <a:solidFill>
                  <a:srgbClr val="4696D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8E87F40-6ED1-474D-BBD2-AF5E746CF70E}"/>
              </a:ext>
            </a:extLst>
          </p:cNvPr>
          <p:cNvSpPr>
            <a:spLocks noGrp="1"/>
          </p:cNvSpPr>
          <p:nvPr>
            <p:ph sz="quarter" idx="4"/>
          </p:nvPr>
        </p:nvSpPr>
        <p:spPr>
          <a:xfrm>
            <a:off x="6172200" y="2505075"/>
            <a:ext cx="5183188" cy="3261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logo&#10;&#10;Description automatically generated">
            <a:extLst>
              <a:ext uri="{FF2B5EF4-FFF2-40B4-BE49-F238E27FC236}">
                <a16:creationId xmlns:a16="http://schemas.microsoft.com/office/drawing/2014/main" id="{BD4A4FC4-97D0-1B72-E907-4DBAC931AAC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46800"/>
            <a:ext cx="1759710" cy="369539"/>
          </a:xfrm>
          <a:prstGeom prst="rect">
            <a:avLst/>
          </a:prstGeom>
        </p:spPr>
      </p:pic>
    </p:spTree>
    <p:extLst>
      <p:ext uri="{BB962C8B-B14F-4D97-AF65-F5344CB8AC3E}">
        <p14:creationId xmlns:p14="http://schemas.microsoft.com/office/powerpoint/2010/main" val="318420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Column Stacked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61171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6280152" y="1373188"/>
            <a:ext cx="5302250"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6280152" y="3794125"/>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5"/>
          </p:nvPr>
        </p:nvSpPr>
        <p:spPr/>
        <p:txBody>
          <a:bodyPr/>
          <a:lstStyle/>
          <a:p>
            <a:r>
              <a:rPr lang="en-US" dirty="0">
                <a:solidFill>
                  <a:srgbClr val="53565A"/>
                </a:solidFill>
              </a:rPr>
              <a:t>Month Day, Year</a:t>
            </a:r>
          </a:p>
        </p:txBody>
      </p:sp>
      <p:sp>
        <p:nvSpPr>
          <p:cNvPr id="8" name="Slide Number Placeholder 7"/>
          <p:cNvSpPr>
            <a:spLocks noGrp="1"/>
          </p:cNvSpPr>
          <p:nvPr>
            <p:ph type="sldNum" sz="quarter" idx="16"/>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35105015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Column Stacked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0"/>
          </p:nvPr>
        </p:nvSpPr>
        <p:spPr>
          <a:xfrm>
            <a:off x="611718" y="1373188"/>
            <a:ext cx="5300133"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6278035" y="1373187"/>
            <a:ext cx="530225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609601" y="3794125"/>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5"/>
          </p:nvPr>
        </p:nvSpPr>
        <p:spPr/>
        <p:txBody>
          <a:bodyPr/>
          <a:lstStyle/>
          <a:p>
            <a:r>
              <a:rPr lang="en-US" dirty="0">
                <a:solidFill>
                  <a:srgbClr val="53565A"/>
                </a:solidFill>
              </a:rPr>
              <a:t>Month Day, Year</a:t>
            </a:r>
          </a:p>
        </p:txBody>
      </p:sp>
      <p:sp>
        <p:nvSpPr>
          <p:cNvPr id="8" name="Slide Number Placeholder 7"/>
          <p:cNvSpPr>
            <a:spLocks noGrp="1"/>
          </p:cNvSpPr>
          <p:nvPr>
            <p:ph type="sldNum" sz="quarter" idx="16"/>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2"/>
            <a:ext cx="1577754" cy="443485"/>
          </a:xfrm>
          <a:prstGeom prst="rect">
            <a:avLst/>
          </a:prstGeom>
        </p:spPr>
      </p:pic>
    </p:spTree>
    <p:extLst>
      <p:ext uri="{BB962C8B-B14F-4D97-AF65-F5344CB8AC3E}">
        <p14:creationId xmlns:p14="http://schemas.microsoft.com/office/powerpoint/2010/main" val="2224745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Content Placeholder 10"/>
          <p:cNvSpPr>
            <a:spLocks noGrp="1"/>
          </p:cNvSpPr>
          <p:nvPr>
            <p:ph sz="quarter" idx="10"/>
          </p:nvPr>
        </p:nvSpPr>
        <p:spPr>
          <a:xfrm>
            <a:off x="609600" y="1373188"/>
            <a:ext cx="341376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1"/>
          </p:nvPr>
        </p:nvSpPr>
        <p:spPr>
          <a:xfrm>
            <a:off x="4394201" y="1373188"/>
            <a:ext cx="34078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2"/>
          </p:nvPr>
        </p:nvSpPr>
        <p:spPr>
          <a:xfrm>
            <a:off x="8172452" y="1373188"/>
            <a:ext cx="3409949"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4"/>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sp>
        <p:nvSpPr>
          <p:cNvPr id="4" name="Date Placeholder 3"/>
          <p:cNvSpPr>
            <a:spLocks noGrp="1"/>
          </p:cNvSpPr>
          <p:nvPr>
            <p:ph type="dt" sz="half" idx="15"/>
          </p:nvPr>
        </p:nvSpPr>
        <p:spPr/>
        <p:txBody>
          <a:bodyPr/>
          <a:lstStyle/>
          <a:p>
            <a:r>
              <a:rPr lang="en-US" dirty="0">
                <a:solidFill>
                  <a:srgbClr val="53565A"/>
                </a:solidFill>
              </a:rPr>
              <a:t>Month Day, Year</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43" y="6217935"/>
            <a:ext cx="1577754" cy="443485"/>
          </a:xfrm>
          <a:prstGeom prst="rect">
            <a:avLst/>
          </a:prstGeom>
        </p:spPr>
      </p:pic>
    </p:spTree>
    <p:extLst>
      <p:ext uri="{BB962C8B-B14F-4D97-AF65-F5344CB8AC3E}">
        <p14:creationId xmlns:p14="http://schemas.microsoft.com/office/powerpoint/2010/main" val="1130452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nd Column W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Content Placeholder 10"/>
          <p:cNvSpPr>
            <a:spLocks noGrp="1"/>
          </p:cNvSpPr>
          <p:nvPr>
            <p:ph sz="quarter" idx="10"/>
          </p:nvPr>
        </p:nvSpPr>
        <p:spPr>
          <a:xfrm>
            <a:off x="609600" y="1373188"/>
            <a:ext cx="341376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1"/>
          </p:nvPr>
        </p:nvSpPr>
        <p:spPr>
          <a:xfrm>
            <a:off x="4394200" y="1373188"/>
            <a:ext cx="71882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solidFill>
                  <a:srgbClr val="53565A"/>
                </a:solidFill>
              </a:rPr>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12741388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nd Column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Content Placeholder 10"/>
          <p:cNvSpPr>
            <a:spLocks noGrp="1"/>
          </p:cNvSpPr>
          <p:nvPr>
            <p:ph sz="quarter" idx="10"/>
          </p:nvPr>
        </p:nvSpPr>
        <p:spPr>
          <a:xfrm>
            <a:off x="609600" y="1373188"/>
            <a:ext cx="71924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1"/>
          </p:nvPr>
        </p:nvSpPr>
        <p:spPr>
          <a:xfrm>
            <a:off x="8172452" y="1373188"/>
            <a:ext cx="3409949"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p:txBody>
          <a:bodyPr/>
          <a:lstStyle/>
          <a:p>
            <a:r>
              <a:rPr lang="en-US" dirty="0">
                <a:solidFill>
                  <a:srgbClr val="53565A"/>
                </a:solidFill>
              </a:rPr>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96829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2" y="0"/>
            <a:ext cx="12191999" cy="6858000"/>
          </a:xfrm>
        </p:spPr>
        <p:txBody>
          <a:bodyPr/>
          <a:lstStyle/>
          <a:p>
            <a:r>
              <a:rPr lang="en-US"/>
              <a:t>Click icon to add 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134" y="6217920"/>
            <a:ext cx="2103119" cy="443484"/>
          </a:xfrm>
          <a:prstGeom prst="rect">
            <a:avLst/>
          </a:prstGeom>
        </p:spPr>
      </p:pic>
      <p:sp>
        <p:nvSpPr>
          <p:cNvPr id="4" name="Date Placeholder 3"/>
          <p:cNvSpPr>
            <a:spLocks noGrp="1"/>
          </p:cNvSpPr>
          <p:nvPr>
            <p:ph type="dt" sz="half" idx="18"/>
          </p:nvPr>
        </p:nvSpPr>
        <p:spPr/>
        <p:txBody>
          <a:bodyPr/>
          <a:lstStyle/>
          <a:p>
            <a:r>
              <a:rPr lang="en-US" dirty="0">
                <a:solidFill>
                  <a:srgbClr val="53565A"/>
                </a:solidFill>
              </a:rPr>
              <a:t>Month Day, Year</a:t>
            </a:r>
          </a:p>
        </p:txBody>
      </p:sp>
      <p:sp>
        <p:nvSpPr>
          <p:cNvPr id="5" name="Slide Number Placeholder 4"/>
          <p:cNvSpPr>
            <a:spLocks noGrp="1"/>
          </p:cNvSpPr>
          <p:nvPr>
            <p:ph type="sldNum" sz="quarter" idx="19"/>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val="3118861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564134" y="6217922"/>
            <a:ext cx="1577754" cy="443485"/>
          </a:xfrm>
          <a:prstGeom prst="rect">
            <a:avLst/>
          </a:prstGeom>
        </p:spPr>
      </p:pic>
      <p:sp>
        <p:nvSpPr>
          <p:cNvPr id="8" name="Rectangle 7"/>
          <p:cNvSpPr/>
          <p:nvPr userDrawn="1"/>
        </p:nvSpPr>
        <p:spPr bwMode="hidden">
          <a:xfrm>
            <a:off x="1" y="-2"/>
            <a:ext cx="12192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srgbClr val="FFFFFF"/>
              </a:solidFill>
            </a:endParaRPr>
          </a:p>
        </p:txBody>
      </p:sp>
      <p:sp>
        <p:nvSpPr>
          <p:cNvPr id="2" name="Date Placeholder 1"/>
          <p:cNvSpPr>
            <a:spLocks noGrp="1"/>
          </p:cNvSpPr>
          <p:nvPr>
            <p:ph type="dt" sz="half" idx="10"/>
          </p:nvPr>
        </p:nvSpPr>
        <p:spPr/>
        <p:txBody>
          <a:bodyPr/>
          <a:lstStyle>
            <a:lvl1pPr>
              <a:defRPr>
                <a:solidFill>
                  <a:schemeClr val="bg1"/>
                </a:solidFill>
              </a:defRPr>
            </a:lvl1pPr>
          </a:lstStyle>
          <a:p>
            <a:r>
              <a:rPr lang="en-US" dirty="0">
                <a:solidFill>
                  <a:srgbClr val="FFFFFF"/>
                </a:solidFill>
              </a:rPr>
              <a:t>Month Day, Year</a:t>
            </a:r>
          </a:p>
        </p:txBody>
      </p:sp>
      <p:sp>
        <p:nvSpPr>
          <p:cNvPr id="6" name="Slide Number Placeholder 5"/>
          <p:cNvSpPr>
            <a:spLocks noGrp="1"/>
          </p:cNvSpPr>
          <p:nvPr>
            <p:ph type="sldNum" sz="quarter" idx="11"/>
          </p:nvPr>
        </p:nvSpPr>
        <p:spPr/>
        <p:txBody>
          <a:bodyPr/>
          <a:lstStyle>
            <a:lvl1pPr>
              <a:defRPr>
                <a:solidFill>
                  <a:schemeClr val="bg1"/>
                </a:solidFill>
              </a:defRPr>
            </a:lvl1pPr>
          </a:lstStyle>
          <a:p>
            <a:fld id="{5E8BC936-0928-C346-B13E-04BD58031644}" type="slidenum">
              <a:rPr lang="en-US" smtClean="0">
                <a:solidFill>
                  <a:srgbClr val="FFFFFF"/>
                </a:solidFill>
              </a:rPr>
              <a:pPr/>
              <a:t>‹#›</a:t>
            </a:fld>
            <a:endParaRPr lang="en-US" dirty="0">
              <a:solidFill>
                <a:srgbClr val="FFFFFF"/>
              </a:solidFill>
            </a:endParaRPr>
          </a:p>
        </p:txBody>
      </p:sp>
      <p:sp>
        <p:nvSpPr>
          <p:cNvPr id="12" name="Text Placeholder 10"/>
          <p:cNvSpPr>
            <a:spLocks noGrp="1"/>
          </p:cNvSpPr>
          <p:nvPr>
            <p:ph type="body" sz="quarter" idx="12" hasCustomPrompt="1"/>
          </p:nvPr>
        </p:nvSpPr>
        <p:spPr>
          <a:xfrm>
            <a:off x="611717" y="1373188"/>
            <a:ext cx="7190316" cy="4572000"/>
          </a:xfrm>
        </p:spPr>
        <p:txBody>
          <a:bodyPr>
            <a:noAutofit/>
          </a:bodyPr>
          <a:lstStyle>
            <a:lvl1pPr>
              <a:defRPr sz="4400" baseline="0">
                <a:solidFill>
                  <a:schemeClr val="bg2"/>
                </a:solidFill>
              </a:defRPr>
            </a:lvl1pPr>
            <a:lvl2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2pPr>
            <a:lvl3pPr marL="287338" indent="-285750">
              <a:buFont typeface="Arial" panose="020B0604020202020204" pitchFamily="34" charset="0"/>
              <a:buChar char="•"/>
              <a:defRPr sz="3600">
                <a:solidFill>
                  <a:schemeClr val="bg1"/>
                </a:solidFill>
              </a:defRPr>
            </a:lvl3pPr>
            <a:lvl4pPr marL="283464" indent="-284163">
              <a:buFont typeface="Arial" panose="020B0604020202020204" pitchFamily="34" charset="0"/>
              <a:buChar char="•"/>
              <a:defRPr sz="3600">
                <a:solidFill>
                  <a:schemeClr val="bg1"/>
                </a:solidFill>
              </a:defRPr>
            </a:lvl4pPr>
            <a:lvl5pPr marL="283464" indent="-284163">
              <a:buFont typeface="Arial" panose="020B0604020202020204" pitchFamily="34" charset="0"/>
              <a:buChar char="•"/>
              <a:defRPr sz="3600">
                <a:solidFill>
                  <a:schemeClr val="bg1"/>
                </a:solidFill>
              </a:defRPr>
            </a:lvl5pPr>
            <a:lvl6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6pPr>
            <a:lvl7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7pPr>
            <a:lvl8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1"/>
                </a:solidFill>
              </a:defRPr>
            </a:lvl8pPr>
            <a:lvl9pPr marL="287338" indent="-285750">
              <a:buFont typeface="Arial" panose="020B0604020202020204" pitchFamily="34" charset="0"/>
              <a:buChar char="•"/>
              <a:defRPr sz="3600">
                <a:solidFill>
                  <a:schemeClr val="bg1"/>
                </a:solidFill>
              </a:defRPr>
            </a:lvl9pPr>
          </a:lstStyle>
          <a:p>
            <a:pPr lvl="0"/>
            <a:r>
              <a:rPr lang="en-US" dirty="0"/>
              <a:t>Thank You</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hidden">
          <a:xfrm>
            <a:off x="560833" y="6217922"/>
            <a:ext cx="1577754" cy="443485"/>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10400" y="0"/>
            <a:ext cx="4481727" cy="6858000"/>
          </a:xfrm>
          <a:prstGeom prst="rect">
            <a:avLst/>
          </a:prstGeom>
        </p:spPr>
      </p:pic>
    </p:spTree>
    <p:extLst>
      <p:ext uri="{BB962C8B-B14F-4D97-AF65-F5344CB8AC3E}">
        <p14:creationId xmlns:p14="http://schemas.microsoft.com/office/powerpoint/2010/main" val="3976298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a:lstStyle/>
          <a:p>
            <a:endParaRPr lang="en-US"/>
          </a:p>
        </p:txBody>
      </p:sp>
      <p:sp>
        <p:nvSpPr>
          <p:cNvPr id="4" name="Date Placeholder 3"/>
          <p:cNvSpPr>
            <a:spLocks noGrp="1"/>
          </p:cNvSpPr>
          <p:nvPr>
            <p:ph type="dt" sz="half" idx="10"/>
          </p:nvPr>
        </p:nvSpPr>
        <p:spPr>
          <a:xfrm>
            <a:off x="1549400" y="6243638"/>
            <a:ext cx="2540000" cy="457200"/>
          </a:xfrm>
          <a:prstGeom prst="rect">
            <a:avLst/>
          </a:prstGeom>
        </p:spPr>
        <p:txBody>
          <a:bodyPr/>
          <a:lstStyle>
            <a:lvl1pPr>
              <a:defRPr/>
            </a:lvl1pPr>
          </a:lstStyle>
          <a:p>
            <a:fld id="{5CA68B25-7443-400C-94BA-548F03043E3A}" type="datetime1">
              <a:rPr lang="en-US" smtClean="0">
                <a:solidFill>
                  <a:srgbClr val="53565A"/>
                </a:solidFill>
              </a:rPr>
              <a:pPr/>
              <a:t>5/1/2023</a:t>
            </a:fld>
            <a:endParaRPr lang="en-US">
              <a:solidFill>
                <a:srgbClr val="53565A"/>
              </a:solidFill>
            </a:endParaRPr>
          </a:p>
        </p:txBody>
      </p:sp>
      <p:sp>
        <p:nvSpPr>
          <p:cNvPr id="5" name="Footer Placeholder 4"/>
          <p:cNvSpPr>
            <a:spLocks noGrp="1"/>
          </p:cNvSpPr>
          <p:nvPr>
            <p:ph type="ftr" sz="quarter" idx="11"/>
          </p:nvPr>
        </p:nvSpPr>
        <p:spPr>
          <a:xfrm>
            <a:off x="4876801" y="6243638"/>
            <a:ext cx="3860800" cy="457200"/>
          </a:xfrm>
          <a:prstGeom prst="rect">
            <a:avLst/>
          </a:prstGeom>
        </p:spPr>
        <p:txBody>
          <a:bodyPr/>
          <a:lstStyle>
            <a:lvl1pPr>
              <a:defRPr/>
            </a:lvl1pPr>
          </a:lstStyle>
          <a:p>
            <a:endParaRPr lang="en-US">
              <a:solidFill>
                <a:srgbClr val="53565A"/>
              </a:solidFill>
            </a:endParaRPr>
          </a:p>
        </p:txBody>
      </p:sp>
      <p:sp>
        <p:nvSpPr>
          <p:cNvPr id="6" name="Slide Number Placeholder 5"/>
          <p:cNvSpPr>
            <a:spLocks noGrp="1"/>
          </p:cNvSpPr>
          <p:nvPr>
            <p:ph type="sldNum" sz="quarter" idx="12"/>
          </p:nvPr>
        </p:nvSpPr>
        <p:spPr>
          <a:xfrm>
            <a:off x="9389534" y="6243638"/>
            <a:ext cx="2540000" cy="457200"/>
          </a:xfrm>
        </p:spPr>
        <p:txBody>
          <a:bodyPr/>
          <a:lstStyle>
            <a:lvl1pPr>
              <a:defRPr/>
            </a:lvl1pPr>
          </a:lstStyle>
          <a:p>
            <a:fld id="{56AC3D05-01E1-438A-A0D3-AF1D8676F7E4}" type="slidenum">
              <a:rPr lang="en-US">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806125859"/>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39"/>
            <a:ext cx="12191995" cy="6857925"/>
          </a:xfrm>
          <a:prstGeom prst="rect">
            <a:avLst/>
          </a:prstGeom>
        </p:spPr>
      </p:pic>
      <p:sp>
        <p:nvSpPr>
          <p:cNvPr id="2" name="Title 1"/>
          <p:cNvSpPr>
            <a:spLocks noGrp="1"/>
          </p:cNvSpPr>
          <p:nvPr>
            <p:ph type="ctrTitle"/>
          </p:nvPr>
        </p:nvSpPr>
        <p:spPr>
          <a:xfrm>
            <a:off x="7801420" y="2103124"/>
            <a:ext cx="3780822" cy="1898429"/>
          </a:xfrm>
        </p:spPr>
        <p:txBody>
          <a:bodyPr>
            <a:noAutofit/>
          </a:bodyPr>
          <a:lstStyle>
            <a:lvl1pPr>
              <a:defRPr sz="2999">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7801419" y="4331020"/>
            <a:ext cx="3780979" cy="580938"/>
          </a:xfrm>
          <a:prstGeom prst="rect">
            <a:avLst/>
          </a:prstGeom>
        </p:spPr>
        <p:txBody>
          <a:bodyPr anchor="t" anchorCtr="0"/>
          <a:lstStyle>
            <a:lvl1pPr marL="0" indent="0" algn="l" defTabSz="457063"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indent="-3656503"/>
            <a:r>
              <a:rPr lang="en-US">
                <a:solidFill>
                  <a:prstClr val="black"/>
                </a:solidFill>
              </a:rPr>
              <a:t>Month Day, Year</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5E8BC936-0928-C346-B13E-04BD58031644}"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572003"/>
            <a:ext cx="5917721" cy="2286005"/>
          </a:xfrm>
          <a:prstGeom prst="rect">
            <a:avLst/>
          </a:prstGeom>
        </p:spPr>
      </p:pic>
    </p:spTree>
    <p:extLst>
      <p:ext uri="{BB962C8B-B14F-4D97-AF65-F5344CB8AC3E}">
        <p14:creationId xmlns:p14="http://schemas.microsoft.com/office/powerpoint/2010/main" val="30176530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layout_blank">
    <p:bg>
      <p:bgPr>
        <a:solidFill>
          <a:schemeClr val="bg1"/>
        </a:solidFill>
        <a:effectLst/>
      </p:bgPr>
    </p:bg>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60EA7788-CB16-BB42-88A5-202BE84B90B6}"/>
              </a:ext>
            </a:extLst>
          </p:cNvPr>
          <p:cNvSpPr>
            <a:spLocks noGrp="1"/>
          </p:cNvSpPr>
          <p:nvPr>
            <p:ph type="dt" sz="half" idx="10"/>
          </p:nvPr>
        </p:nvSpPr>
        <p:spPr>
          <a:xfrm>
            <a:off x="10269463" y="6492767"/>
            <a:ext cx="1011313" cy="208758"/>
          </a:xfrm>
        </p:spPr>
        <p:txBody>
          <a:bodyPr/>
          <a:lstStyle>
            <a:lvl1pPr>
              <a:defRPr>
                <a:solidFill>
                  <a:srgbClr val="9E9E98"/>
                </a:solidFill>
                <a:latin typeface="+mn-lt"/>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r>
              <a:rPr lang="en-US" dirty="0"/>
              <a:t>Date</a:t>
            </a:r>
          </a:p>
        </p:txBody>
      </p:sp>
      <p:sp>
        <p:nvSpPr>
          <p:cNvPr id="11" name="Slide Number Placeholder 4">
            <a:extLst>
              <a:ext uri="{FF2B5EF4-FFF2-40B4-BE49-F238E27FC236}">
                <a16:creationId xmlns:a16="http://schemas.microsoft.com/office/drawing/2014/main" id="{45DA6A3D-B417-2944-916A-7BC8B8581BE5}"/>
              </a:ext>
            </a:extLst>
          </p:cNvPr>
          <p:cNvSpPr>
            <a:spLocks noGrp="1"/>
          </p:cNvSpPr>
          <p:nvPr>
            <p:ph type="sldNum" sz="quarter" idx="12"/>
          </p:nvPr>
        </p:nvSpPr>
        <p:spPr>
          <a:xfrm>
            <a:off x="11280776" y="6492767"/>
            <a:ext cx="424392" cy="208758"/>
          </a:xfrm>
        </p:spPr>
        <p:txBody>
          <a:bodyPr/>
          <a:lstStyle>
            <a:lvl1pPr>
              <a:defRPr>
                <a:solidFill>
                  <a:srgbClr val="9E9E98"/>
                </a:solidFill>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fld id="{63DCA5C9-2E11-4C67-86EB-AE1DE127DC64}" type="slidenum">
              <a:rPr lang="en-US" smtClean="0"/>
              <a:pPr/>
              <a:t>‹#›</a:t>
            </a:fld>
            <a:endParaRPr lang="en-US" dirty="0"/>
          </a:p>
        </p:txBody>
      </p:sp>
      <p:sp>
        <p:nvSpPr>
          <p:cNvPr id="12" name="Footer Placeholder 3">
            <a:extLst>
              <a:ext uri="{FF2B5EF4-FFF2-40B4-BE49-F238E27FC236}">
                <a16:creationId xmlns:a16="http://schemas.microsoft.com/office/drawing/2014/main" id="{817F76E8-F632-184A-970C-355073FF5F4D}"/>
              </a:ext>
            </a:extLst>
          </p:cNvPr>
          <p:cNvSpPr>
            <a:spLocks noGrp="1"/>
          </p:cNvSpPr>
          <p:nvPr>
            <p:ph type="ftr" sz="quarter" idx="11"/>
          </p:nvPr>
        </p:nvSpPr>
        <p:spPr>
          <a:xfrm>
            <a:off x="491069" y="6496842"/>
            <a:ext cx="4815417" cy="208758"/>
          </a:xfrm>
        </p:spPr>
        <p:txBody>
          <a:bodyPr/>
          <a:lstStyle>
            <a:lvl1pPr>
              <a:defRPr b="1">
                <a:solidFill>
                  <a:srgbClr val="9E9E98"/>
                </a:solidFill>
              </a:defRPr>
            </a:lvl1pPr>
            <a:lvl2pPr>
              <a:defRPr b="1">
                <a:solidFill>
                  <a:srgbClr val="9E9E98"/>
                </a:solidFill>
              </a:defRPr>
            </a:lvl2pPr>
            <a:lvl3pPr>
              <a:defRPr b="1">
                <a:solidFill>
                  <a:srgbClr val="9E9E98"/>
                </a:solidFill>
              </a:defRPr>
            </a:lvl3pPr>
            <a:lvl4pPr>
              <a:defRPr b="1">
                <a:solidFill>
                  <a:srgbClr val="9E9E98"/>
                </a:solidFill>
              </a:defRPr>
            </a:lvl4pPr>
            <a:lvl5pPr>
              <a:defRPr b="1">
                <a:solidFill>
                  <a:srgbClr val="9E9E98"/>
                </a:solidFill>
              </a:defRPr>
            </a:lvl5pPr>
            <a:lvl6pPr>
              <a:defRPr b="1">
                <a:solidFill>
                  <a:srgbClr val="9E9E98"/>
                </a:solidFill>
              </a:defRPr>
            </a:lvl6pPr>
            <a:lvl7pPr>
              <a:defRPr b="1">
                <a:solidFill>
                  <a:srgbClr val="9E9E98"/>
                </a:solidFill>
              </a:defRPr>
            </a:lvl7pPr>
            <a:lvl8pPr>
              <a:defRPr b="1">
                <a:solidFill>
                  <a:srgbClr val="9E9E98"/>
                </a:solidFill>
              </a:defRPr>
            </a:lvl8pPr>
            <a:lvl9pPr>
              <a:defRPr b="1">
                <a:solidFill>
                  <a:srgbClr val="9E9E98"/>
                </a:solidFill>
              </a:defRPr>
            </a:lvl9pPr>
          </a:lstStyle>
          <a:p>
            <a:pPr indent="-2742377"/>
            <a:r>
              <a:rPr lang="en-US"/>
              <a:t>Modify with Insert &gt; Header &amp; Footer</a:t>
            </a:r>
            <a:endParaRPr lang="en-US" dirty="0"/>
          </a:p>
        </p:txBody>
      </p:sp>
    </p:spTree>
    <p:extLst>
      <p:ext uri="{BB962C8B-B14F-4D97-AF65-F5344CB8AC3E}">
        <p14:creationId xmlns:p14="http://schemas.microsoft.com/office/powerpoint/2010/main" val="369113096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FE05F-5DA4-2943-8488-1A9B890F2AD6}"/>
              </a:ext>
            </a:extLst>
          </p:cNvPr>
          <p:cNvSpPr/>
          <p:nvPr/>
        </p:nvSpPr>
        <p:spPr>
          <a:xfrm>
            <a:off x="0" y="0"/>
            <a:ext cx="3327400" cy="685799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226203" y="2515394"/>
            <a:ext cx="2874993" cy="1325563"/>
          </a:xfrm>
        </p:spPr>
        <p:txBody>
          <a:bodyPr>
            <a:noAutofit/>
          </a:bodyPr>
          <a:lstStyle>
            <a:lvl1pPr algn="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C2062405-54AB-9A4B-A687-DF0022E5686F}"/>
              </a:ext>
            </a:extLst>
          </p:cNvPr>
          <p:cNvSpPr>
            <a:spLocks noGrp="1"/>
          </p:cNvSpPr>
          <p:nvPr>
            <p:ph idx="1"/>
          </p:nvPr>
        </p:nvSpPr>
        <p:spPr>
          <a:xfrm>
            <a:off x="4274288" y="1255257"/>
            <a:ext cx="7097619" cy="4351338"/>
          </a:xfrm>
        </p:spPr>
        <p:txBody>
          <a:bodyPr numCol="1" anchor="ctr" anchorCtr="0"/>
          <a:lstStyle>
            <a:lvl1pPr>
              <a:lnSpc>
                <a:spcPct val="100000"/>
              </a:lnSpc>
              <a:buClr>
                <a:srgbClr val="4696D2"/>
              </a:buClr>
              <a:defRPr>
                <a:solidFill>
                  <a:schemeClr val="tx1">
                    <a:lumMod val="95000"/>
                    <a:lumOff val="5000"/>
                  </a:schemeClr>
                </a:solidFill>
              </a:defRPr>
            </a:lvl1pPr>
            <a:lvl2pPr>
              <a:lnSpc>
                <a:spcPct val="100000"/>
              </a:lnSpc>
              <a:buClr>
                <a:srgbClr val="4696D2"/>
              </a:buClr>
              <a:defRPr>
                <a:solidFill>
                  <a:schemeClr val="tx1">
                    <a:lumMod val="95000"/>
                    <a:lumOff val="5000"/>
                  </a:schemeClr>
                </a:solidFill>
              </a:defRPr>
            </a:lvl2pPr>
            <a:lvl3pPr>
              <a:lnSpc>
                <a:spcPct val="100000"/>
              </a:lnSpc>
              <a:buClr>
                <a:srgbClr val="4696D2"/>
              </a:buClr>
              <a:defRPr>
                <a:solidFill>
                  <a:schemeClr val="tx1">
                    <a:lumMod val="95000"/>
                    <a:lumOff val="5000"/>
                  </a:schemeClr>
                </a:solidFill>
              </a:defRPr>
            </a:lvl3pPr>
            <a:lvl4pPr>
              <a:lnSpc>
                <a:spcPct val="100000"/>
              </a:lnSpc>
              <a:buClr>
                <a:srgbClr val="4696D2"/>
              </a:buClr>
              <a:defRPr>
                <a:solidFill>
                  <a:schemeClr val="tx1">
                    <a:lumMod val="95000"/>
                    <a:lumOff val="5000"/>
                  </a:schemeClr>
                </a:solidFill>
              </a:defRPr>
            </a:lvl4pPr>
            <a:lvl5pPr>
              <a:lnSpc>
                <a:spcPct val="100000"/>
              </a:lnSpc>
              <a:buClr>
                <a:srgbClr val="4696D2"/>
              </a:buCl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picture containing logo&#10;&#10;Description automatically generated">
            <a:extLst>
              <a:ext uri="{FF2B5EF4-FFF2-40B4-BE49-F238E27FC236}">
                <a16:creationId xmlns:a16="http://schemas.microsoft.com/office/drawing/2014/main" id="{4F246641-F973-D5F7-CE60-330E877C8AA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12197" y="6146800"/>
            <a:ext cx="1759710" cy="369539"/>
          </a:xfrm>
          <a:prstGeom prst="rect">
            <a:avLst/>
          </a:prstGeom>
        </p:spPr>
      </p:pic>
    </p:spTree>
    <p:extLst>
      <p:ext uri="{BB962C8B-B14F-4D97-AF65-F5344CB8AC3E}">
        <p14:creationId xmlns:p14="http://schemas.microsoft.com/office/powerpoint/2010/main" val="13389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2EE60-BB10-2F4C-9650-DA00764F5DB6}"/>
              </a:ext>
            </a:extLst>
          </p:cNvPr>
          <p:cNvSpPr/>
          <p:nvPr/>
        </p:nvSpPr>
        <p:spPr>
          <a:xfrm>
            <a:off x="0" y="0"/>
            <a:ext cx="7966895" cy="6877515"/>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757667" y="1152421"/>
            <a:ext cx="4923765" cy="1325563"/>
          </a:xfrm>
        </p:spPr>
        <p:txBody>
          <a:bodyPr>
            <a:no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9BE13CD8-B227-A641-9B5D-930D0F3F9623}"/>
              </a:ext>
            </a:extLst>
          </p:cNvPr>
          <p:cNvSpPr>
            <a:spLocks noGrp="1"/>
          </p:cNvSpPr>
          <p:nvPr>
            <p:ph idx="1"/>
          </p:nvPr>
        </p:nvSpPr>
        <p:spPr>
          <a:xfrm>
            <a:off x="757667" y="2550275"/>
            <a:ext cx="4923765" cy="3427831"/>
          </a:xfrm>
          <a:prstGeom prst="rect">
            <a:avLst/>
          </a:prstGeom>
        </p:spPr>
        <p:txBody>
          <a:bodyPr vert="horz" lIns="91440" tIns="45720" rIns="91440" bIns="45720" rtlCol="0">
            <a:normAutofit/>
          </a:bodyPr>
          <a:lstStyle>
            <a:lvl1pPr>
              <a:buClr>
                <a:srgbClr val="4696D2"/>
              </a:buClr>
              <a:defRPr>
                <a:solidFill>
                  <a:schemeClr val="bg1"/>
                </a:solidFill>
              </a:defRPr>
            </a:lvl1pPr>
            <a:lvl2pPr>
              <a:buClr>
                <a:srgbClr val="4696D2"/>
              </a:buClr>
              <a:defRPr>
                <a:solidFill>
                  <a:schemeClr val="bg1"/>
                </a:solidFill>
              </a:defRPr>
            </a:lvl2pPr>
            <a:lvl3pPr>
              <a:buClr>
                <a:srgbClr val="4696D2"/>
              </a:buClr>
              <a:defRPr>
                <a:solidFill>
                  <a:schemeClr val="bg1"/>
                </a:solidFill>
              </a:defRPr>
            </a:lvl3pPr>
            <a:lvl4pPr>
              <a:buClr>
                <a:srgbClr val="4696D2"/>
              </a:buClr>
              <a:defRPr>
                <a:solidFill>
                  <a:schemeClr val="bg1"/>
                </a:solidFill>
              </a:defRPr>
            </a:lvl4pPr>
            <a:lvl5pPr>
              <a:buClr>
                <a:srgbClr val="4696D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D81483C9-6F13-0F46-BF9D-65B7980A797D}"/>
              </a:ext>
            </a:extLst>
          </p:cNvPr>
          <p:cNvSpPr/>
          <p:nvPr/>
        </p:nvSpPr>
        <p:spPr>
          <a:xfrm>
            <a:off x="6900076" y="1598753"/>
            <a:ext cx="3648973" cy="366049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a:extLst>
              <a:ext uri="{FF2B5EF4-FFF2-40B4-BE49-F238E27FC236}">
                <a16:creationId xmlns:a16="http://schemas.microsoft.com/office/drawing/2014/main" id="{5812E02D-8366-3144-9462-D2A34A87C563}"/>
              </a:ext>
            </a:extLst>
          </p:cNvPr>
          <p:cNvSpPr>
            <a:spLocks noGrp="1"/>
          </p:cNvSpPr>
          <p:nvPr>
            <p:ph type="pic" idx="10"/>
          </p:nvPr>
        </p:nvSpPr>
        <p:spPr>
          <a:xfrm>
            <a:off x="6900075" y="1598753"/>
            <a:ext cx="3648974" cy="3660494"/>
          </a:xfrm>
          <a:ln w="635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6" name="Picture 5" descr="A picture containing logo&#10;&#10;Description automatically generated">
            <a:extLst>
              <a:ext uri="{FF2B5EF4-FFF2-40B4-BE49-F238E27FC236}">
                <a16:creationId xmlns:a16="http://schemas.microsoft.com/office/drawing/2014/main" id="{EBF232B7-632F-6C0B-9E51-1B5B8F4EA4A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12197" y="6146800"/>
            <a:ext cx="1759710" cy="369539"/>
          </a:xfrm>
          <a:prstGeom prst="rect">
            <a:avLst/>
          </a:prstGeom>
        </p:spPr>
      </p:pic>
    </p:spTree>
    <p:extLst>
      <p:ext uri="{BB962C8B-B14F-4D97-AF65-F5344CB8AC3E}">
        <p14:creationId xmlns:p14="http://schemas.microsoft.com/office/powerpoint/2010/main" val="20501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452F8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899E8-7E6C-8042-8453-78254033C51A}"/>
              </a:ext>
            </a:extLst>
          </p:cNvPr>
          <p:cNvSpPr/>
          <p:nvPr/>
        </p:nvSpPr>
        <p:spPr>
          <a:xfrm>
            <a:off x="0" y="0"/>
            <a:ext cx="12192000" cy="687751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8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1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3.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D68E55-F78B-0140-996D-F949A4EBD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A2802E-69E4-5342-B9B4-A87FD2C137F0}"/>
              </a:ext>
            </a:extLst>
          </p:cNvPr>
          <p:cNvSpPr>
            <a:spLocks noGrp="1"/>
          </p:cNvSpPr>
          <p:nvPr>
            <p:ph type="body" idx="1"/>
          </p:nvPr>
        </p:nvSpPr>
        <p:spPr>
          <a:xfrm>
            <a:off x="838200" y="1825625"/>
            <a:ext cx="10515600" cy="39046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1212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0" r:id="rId4"/>
    <p:sldLayoutId id="2147483664" r:id="rId5"/>
    <p:sldLayoutId id="2147483665" r:id="rId6"/>
    <p:sldLayoutId id="2147483666" r:id="rId7"/>
    <p:sldLayoutId id="2147483667" r:id="rId8"/>
    <p:sldLayoutId id="2147483668" r:id="rId9"/>
    <p:sldLayoutId id="2147483669" r:id="rId10"/>
    <p:sldLayoutId id="21474836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i="0" kern="1200">
          <a:solidFill>
            <a:srgbClr val="25408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200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80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spcAft>
          <a:spcPts val="600"/>
        </a:spcAft>
        <a:buClr>
          <a:srgbClr val="4696D2"/>
        </a:buClr>
        <a:buSzPct val="80000"/>
        <a:buFont typeface="Arial" panose="020B0604020202020204" pitchFamily="34" charset="0"/>
        <a:buChar char="•"/>
        <a:defRPr sz="1600"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1" cy="79552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371599"/>
            <a:ext cx="10972801"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396773" y="6470332"/>
            <a:ext cx="1950720" cy="182880"/>
          </a:xfrm>
          <a:prstGeom prst="rect">
            <a:avLst/>
          </a:prstGeom>
        </p:spPr>
        <p:txBody>
          <a:bodyPr vert="horz" lIns="0" tIns="0" rIns="0" bIns="0" rtlCol="0" anchor="b" anchorCtr="0"/>
          <a:lstStyle>
            <a:lvl1pPr algn="ctr">
              <a:defRPr sz="850" b="1">
                <a:solidFill>
                  <a:schemeClr val="tx1"/>
                </a:solidFill>
              </a:defRPr>
            </a:lvl1pPr>
          </a:lstStyle>
          <a:p>
            <a:pPr algn="l"/>
            <a:r>
              <a:rPr lang="en-US" dirty="0"/>
              <a:t>Month Day, Year</a:t>
            </a:r>
          </a:p>
        </p:txBody>
      </p:sp>
      <p:sp>
        <p:nvSpPr>
          <p:cNvPr id="6" name="Slide Number Placeholder 5"/>
          <p:cNvSpPr>
            <a:spLocks noGrp="1"/>
          </p:cNvSpPr>
          <p:nvPr>
            <p:ph type="sldNum" sz="quarter" idx="4"/>
          </p:nvPr>
        </p:nvSpPr>
        <p:spPr>
          <a:xfrm>
            <a:off x="10594975" y="6374288"/>
            <a:ext cx="987424" cy="278924"/>
          </a:xfrm>
          <a:prstGeom prst="rect">
            <a:avLst/>
          </a:prstGeom>
        </p:spPr>
        <p:txBody>
          <a:bodyPr vert="horz" lIns="0" tIns="0" rIns="0" bIns="0" rtlCol="0" anchor="b" anchorCtr="0"/>
          <a:lstStyle>
            <a:lvl1pPr algn="r">
              <a:defRPr sz="850">
                <a:solidFill>
                  <a:schemeClr val="tx1"/>
                </a:solidFill>
              </a:defRPr>
            </a:lvl1p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422008906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Lst>
  <p:hf hdr="0" ftr="0"/>
  <p:txStyles>
    <p:titleStyle>
      <a:lvl1pPr algn="l" defTabSz="457200" rtl="0" eaLnBrk="1" latinLnBrk="0" hangingPunct="1">
        <a:spcBef>
          <a:spcPct val="0"/>
        </a:spcBef>
        <a:buNone/>
        <a:defRPr sz="2600" b="1" i="0" kern="1200">
          <a:solidFill>
            <a:schemeClr val="accent1"/>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1" cy="79552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173887"/>
            <a:ext cx="10972801" cy="4572000"/>
          </a:xfrm>
          <a:prstGeom prst="rect">
            <a:avLst/>
          </a:prstGeom>
        </p:spPr>
        <p:txBody>
          <a:bodyPr vert="horz" lIns="0" tIns="0" rIns="0" bIns="0" rtlCol="0">
            <a:noAutofit/>
          </a:bodyPr>
          <a:lstStyle/>
          <a:p>
            <a:pPr lvl="0"/>
            <a:r>
              <a:rPr lang="en-US" dirty="0"/>
              <a:t>Click to edit Master text styles</a:t>
            </a:r>
          </a:p>
          <a:p>
            <a:pPr marL="667312" lvl="4" indent="-182825" algn="l" defTabSz="457063" rtl="0" eaLnBrk="1" latinLnBrk="0" hangingPunct="1">
              <a:spcBef>
                <a:spcPts val="0"/>
              </a:spcBef>
              <a:spcAft>
                <a:spcPts val="300"/>
              </a:spcAft>
              <a:buFont typeface="Arial" panose="020B0604020202020204" pitchFamily="34" charset="0"/>
              <a:buChar char="•"/>
            </a:pPr>
            <a:r>
              <a:rPr lang="en-US" dirty="0"/>
              <a:t>Second level</a:t>
            </a:r>
          </a:p>
          <a:p>
            <a:pPr lvl="6"/>
            <a:r>
              <a:rPr lang="en-US" dirty="0"/>
              <a:t>Third level</a:t>
            </a:r>
          </a:p>
          <a:p>
            <a:pPr marL="1288917" lvl="8" indent="-182825" algn="l" defTabSz="457063" rtl="0" eaLnBrk="1" latinLnBrk="0" hangingPunct="1">
              <a:spcBef>
                <a:spcPts val="0"/>
              </a:spcBef>
              <a:spcAft>
                <a:spcPts val="300"/>
              </a:spcAft>
              <a:buFont typeface="Arial" panose="020B0604020202020204" pitchFamily="34" charset="0"/>
              <a:buChar char="•"/>
            </a:pPr>
            <a:r>
              <a:rPr lang="en-US" dirty="0"/>
              <a:t>Fourth level</a:t>
            </a:r>
          </a:p>
        </p:txBody>
      </p:sp>
      <p:sp>
        <p:nvSpPr>
          <p:cNvPr id="6" name="Slide Number Placeholder 5"/>
          <p:cNvSpPr>
            <a:spLocks noGrp="1"/>
          </p:cNvSpPr>
          <p:nvPr>
            <p:ph type="sldNum" sz="quarter" idx="4"/>
          </p:nvPr>
        </p:nvSpPr>
        <p:spPr>
          <a:xfrm>
            <a:off x="10594976" y="6374288"/>
            <a:ext cx="987424" cy="278924"/>
          </a:xfrm>
          <a:prstGeom prst="rect">
            <a:avLst/>
          </a:prstGeom>
        </p:spPr>
        <p:txBody>
          <a:bodyPr vert="horz" lIns="0" tIns="0" rIns="0" bIns="0" rtlCol="0" anchor="b" anchorCtr="0"/>
          <a:lstStyle>
            <a:lvl1pPr algn="r">
              <a:defRPr sz="850">
                <a:solidFill>
                  <a:schemeClr val="tx1"/>
                </a:solidFill>
              </a:defRPr>
            </a:lvl1pPr>
          </a:lstStyle>
          <a:p>
            <a:pPr defTabSz="914126"/>
            <a:fld id="{5E8BC936-0928-C346-B13E-04BD58031644}" type="slidenum">
              <a:rPr lang="en-US" smtClean="0">
                <a:solidFill>
                  <a:srgbClr val="53565A"/>
                </a:solidFill>
              </a:rPr>
              <a:pPr defTabSz="914126"/>
              <a:t>‹#›</a:t>
            </a:fld>
            <a:endParaRPr lang="en-US" dirty="0">
              <a:solidFill>
                <a:srgbClr val="53565A"/>
              </a:solidFill>
            </a:endParaRP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64135" y="6217920"/>
            <a:ext cx="2103119" cy="443484"/>
          </a:xfrm>
          <a:prstGeom prst="rect">
            <a:avLst/>
          </a:prstGeom>
        </p:spPr>
      </p:pic>
    </p:spTree>
    <p:extLst>
      <p:ext uri="{BB962C8B-B14F-4D97-AF65-F5344CB8AC3E}">
        <p14:creationId xmlns:p14="http://schemas.microsoft.com/office/powerpoint/2010/main" val="390871342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7" r:id="rId10"/>
  </p:sldLayoutIdLst>
  <p:hf hdr="0" ftr="0"/>
  <p:txStyles>
    <p:titleStyle>
      <a:lvl1pPr algn="l" defTabSz="457063" rtl="0" eaLnBrk="1" latinLnBrk="0" hangingPunct="1">
        <a:spcBef>
          <a:spcPct val="0"/>
        </a:spcBef>
        <a:buNone/>
        <a:defRPr sz="3199" b="1" i="0" kern="1200">
          <a:solidFill>
            <a:schemeClr val="accent1"/>
          </a:solidFill>
          <a:latin typeface="Calibri"/>
          <a:ea typeface="+mj-ea"/>
          <a:cs typeface="Calibri"/>
        </a:defRPr>
      </a:lvl1pPr>
    </p:titleStyle>
    <p:bodyStyle>
      <a:lvl1pPr marL="274238" indent="-182825" algn="l" defTabSz="457063" rtl="0" eaLnBrk="1" latinLnBrk="0" hangingPunct="1">
        <a:spcBef>
          <a:spcPts val="0"/>
        </a:spcBef>
        <a:spcAft>
          <a:spcPts val="300"/>
        </a:spcAft>
        <a:buFont typeface="Arial" panose="020B0604020202020204" pitchFamily="34" charset="0"/>
        <a:buChar char="•"/>
        <a:defRPr lang="en-US" sz="2399" b="0" kern="1200" dirty="0" smtClean="0">
          <a:solidFill>
            <a:schemeClr val="tx1"/>
          </a:solidFill>
          <a:latin typeface="Calibri"/>
          <a:ea typeface="+mn-ea"/>
          <a:cs typeface="Calibri"/>
        </a:defRPr>
      </a:lvl1pPr>
      <a:lvl2pPr marL="171399" indent="-171399" algn="l" defTabSz="0" rtl="0" eaLnBrk="1" latinLnBrk="0" hangingPunct="1">
        <a:spcBef>
          <a:spcPts val="0"/>
        </a:spcBef>
        <a:spcAft>
          <a:spcPts val="300"/>
        </a:spcAft>
        <a:buFont typeface="Calibri" panose="020F0502020204030204" pitchFamily="34" charset="0"/>
        <a:buChar char="•"/>
        <a:defRPr sz="1799" b="0" i="0" kern="1200">
          <a:solidFill>
            <a:schemeClr val="tx1"/>
          </a:solidFill>
          <a:latin typeface="Calibri"/>
          <a:ea typeface="+mn-ea"/>
          <a:cs typeface="Calibri"/>
        </a:defRPr>
      </a:lvl2pPr>
      <a:lvl3pPr marL="347368" indent="-164543" algn="l" defTabSz="401518" rtl="0" eaLnBrk="1" latinLnBrk="0" hangingPunct="1">
        <a:spcBef>
          <a:spcPts val="0"/>
        </a:spcBef>
        <a:spcAft>
          <a:spcPts val="300"/>
        </a:spcAft>
        <a:buFont typeface="Calibri" panose="020F0502020204030204" pitchFamily="34" charset="0"/>
        <a:buChar char="-"/>
        <a:defRPr sz="1799" b="0" i="0" kern="1200">
          <a:solidFill>
            <a:schemeClr val="tx1"/>
          </a:solidFill>
          <a:latin typeface="Calibri"/>
          <a:ea typeface="+mn-ea"/>
          <a:cs typeface="Calibri"/>
        </a:defRPr>
      </a:lvl3pPr>
      <a:lvl4pPr marL="274238" indent="-182825" algn="l" defTabSz="228531" rtl="0" eaLnBrk="1" latinLnBrk="0" hangingPunct="1">
        <a:spcBef>
          <a:spcPts val="0"/>
        </a:spcBef>
        <a:spcAft>
          <a:spcPts val="300"/>
        </a:spcAft>
        <a:buFont typeface="Calibri" panose="020F0502020204030204" pitchFamily="34" charset="0"/>
        <a:buChar char="•"/>
        <a:defRPr sz="1999" b="0" i="0" kern="1200">
          <a:solidFill>
            <a:schemeClr val="tx1"/>
          </a:solidFill>
          <a:latin typeface="Calibri"/>
          <a:ea typeface="+mn-ea"/>
          <a:cs typeface="Calibri"/>
        </a:defRPr>
      </a:lvl4pPr>
      <a:lvl5pPr marL="667312" indent="-146260" algn="l" defTabSz="457063" rtl="0" eaLnBrk="1" latinLnBrk="0" hangingPunct="1">
        <a:spcBef>
          <a:spcPts val="0"/>
        </a:spcBef>
        <a:spcAft>
          <a:spcPts val="300"/>
        </a:spcAft>
        <a:buFont typeface="Calibri" panose="020F0502020204030204" pitchFamily="34" charset="0"/>
        <a:buChar char="-"/>
        <a:defRPr lang="en-US" sz="2399" b="0" i="0" kern="1200" dirty="0" smtClean="0">
          <a:solidFill>
            <a:schemeClr val="tx1"/>
          </a:solidFill>
          <a:latin typeface="Calibri"/>
          <a:ea typeface="+mn-ea"/>
          <a:cs typeface="Calibri"/>
        </a:defRPr>
      </a:lvl5pPr>
      <a:lvl6pPr marL="827284" indent="-342797" algn="l" defTabSz="457063" rtl="0" eaLnBrk="1" latinLnBrk="0" hangingPunct="1">
        <a:spcBef>
          <a:spcPts val="0"/>
        </a:spcBef>
        <a:spcAft>
          <a:spcPts val="300"/>
        </a:spcAft>
        <a:buFont typeface="Calibri" panose="020F0502020204030204" pitchFamily="34" charset="0"/>
        <a:buChar char="•"/>
        <a:defRPr sz="1999" kern="1200">
          <a:solidFill>
            <a:schemeClr val="tx1"/>
          </a:solidFill>
          <a:latin typeface="+mn-lt"/>
          <a:ea typeface="+mn-ea"/>
          <a:cs typeface="+mn-cs"/>
        </a:defRPr>
      </a:lvl6pPr>
      <a:lvl7pPr marL="978114" indent="-146260" algn="l" defTabSz="457063" rtl="0" eaLnBrk="1" latinLnBrk="0" hangingPunct="1">
        <a:spcBef>
          <a:spcPts val="0"/>
        </a:spcBef>
        <a:spcAft>
          <a:spcPts val="300"/>
        </a:spcAft>
        <a:buFont typeface="Calibri" panose="020F0502020204030204" pitchFamily="34" charset="0"/>
        <a:buChar char="-"/>
        <a:defRPr sz="1999" kern="1200">
          <a:solidFill>
            <a:schemeClr val="tx1"/>
          </a:solidFill>
          <a:latin typeface="+mn-lt"/>
          <a:ea typeface="+mn-ea"/>
          <a:cs typeface="+mn-cs"/>
        </a:defRPr>
      </a:lvl7pPr>
      <a:lvl8pPr marL="1133516" indent="-146260" algn="l" defTabSz="457063" rtl="0" eaLnBrk="1" latinLnBrk="0" hangingPunct="1">
        <a:spcBef>
          <a:spcPts val="0"/>
        </a:spcBef>
        <a:spcAft>
          <a:spcPts val="300"/>
        </a:spcAft>
        <a:buFont typeface="Arial"/>
        <a:buChar char="•"/>
        <a:defRPr sz="1799" kern="1200">
          <a:solidFill>
            <a:schemeClr val="tx1"/>
          </a:solidFill>
          <a:latin typeface="+mn-lt"/>
          <a:ea typeface="+mn-ea"/>
          <a:cs typeface="+mn-cs"/>
        </a:defRPr>
      </a:lvl8pPr>
      <a:lvl9pPr marL="1288917" indent="-146260" algn="l" defTabSz="457063" rtl="0" eaLnBrk="1" latinLnBrk="0" hangingPunct="1">
        <a:spcBef>
          <a:spcPts val="0"/>
        </a:spcBef>
        <a:spcAft>
          <a:spcPts val="300"/>
        </a:spcAft>
        <a:buFont typeface="Calibri" panose="020F0502020204030204" pitchFamily="34" charset="0"/>
        <a:buChar char="-"/>
        <a:defRPr sz="17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1" cy="79552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371599"/>
            <a:ext cx="10972801"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396773" y="6470332"/>
            <a:ext cx="1950720" cy="182880"/>
          </a:xfrm>
          <a:prstGeom prst="rect">
            <a:avLst/>
          </a:prstGeom>
        </p:spPr>
        <p:txBody>
          <a:bodyPr vert="horz" lIns="0" tIns="0" rIns="0" bIns="0" rtlCol="0" anchor="b" anchorCtr="0"/>
          <a:lstStyle>
            <a:lvl1pPr algn="ctr">
              <a:defRPr sz="850" b="1">
                <a:solidFill>
                  <a:schemeClr val="tx1"/>
                </a:solidFill>
              </a:defRPr>
            </a:lvl1pPr>
          </a:lstStyle>
          <a:p>
            <a:pPr algn="l"/>
            <a:r>
              <a:rPr lang="en-US" dirty="0">
                <a:solidFill>
                  <a:srgbClr val="53565A"/>
                </a:solidFill>
              </a:rPr>
              <a:t>Month Day, Year</a:t>
            </a:r>
          </a:p>
        </p:txBody>
      </p:sp>
      <p:sp>
        <p:nvSpPr>
          <p:cNvPr id="6" name="Slide Number Placeholder 5"/>
          <p:cNvSpPr>
            <a:spLocks noGrp="1"/>
          </p:cNvSpPr>
          <p:nvPr>
            <p:ph type="sldNum" sz="quarter" idx="4"/>
          </p:nvPr>
        </p:nvSpPr>
        <p:spPr>
          <a:xfrm>
            <a:off x="10594975" y="6374288"/>
            <a:ext cx="987424" cy="278924"/>
          </a:xfrm>
          <a:prstGeom prst="rect">
            <a:avLst/>
          </a:prstGeom>
        </p:spPr>
        <p:txBody>
          <a:bodyPr vert="horz" lIns="0" tIns="0" rIns="0" bIns="0" rtlCol="0" anchor="b" anchorCtr="0"/>
          <a:lstStyle>
            <a:lvl1pPr algn="r">
              <a:defRPr sz="850">
                <a:solidFill>
                  <a:schemeClr val="tx1"/>
                </a:solidFill>
              </a:defRPr>
            </a:lvl1pPr>
          </a:lstStyle>
          <a:p>
            <a:fld id="{5E8BC936-0928-C346-B13E-04BD58031644}"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val="198080479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Lst>
  <p:hf hdr="0" ftr="0"/>
  <p:txStyles>
    <p:titleStyle>
      <a:lvl1pPr algn="l" defTabSz="457200" rtl="0" eaLnBrk="1" latinLnBrk="0" hangingPunct="1">
        <a:spcBef>
          <a:spcPct val="0"/>
        </a:spcBef>
        <a:buNone/>
        <a:defRPr sz="2600" b="1" i="0" kern="1200">
          <a:solidFill>
            <a:schemeClr val="accent1"/>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us06web.zoom.us/webinar/register/WN_-5OQaBV0QCeeN_yMvfH_i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bit.ly/OneLabNetwork-ASC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bit.ly/OneLabREACH-ASCP"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2" y="2098306"/>
            <a:ext cx="11371179" cy="3101745"/>
          </a:xfrm>
        </p:spPr>
        <p:txBody>
          <a:bodyPr anchor="ctr">
            <a:noAutofit/>
          </a:bodyPr>
          <a:lstStyle/>
          <a:p>
            <a:pPr>
              <a:spcBef>
                <a:spcPts val="600"/>
              </a:spcBef>
            </a:pPr>
            <a:r>
              <a:rPr lang="en-US" sz="4000" dirty="0"/>
              <a:t>Exchanging Best Practices &amp; Creating State-wide Policy Change for the Lab Workforce – NY State Laboratory Leadership Consortium</a:t>
            </a:r>
            <a:br>
              <a:rPr lang="en-US" sz="4000" dirty="0"/>
            </a:br>
            <a:br>
              <a:rPr lang="en-US" sz="2000" dirty="0"/>
            </a:br>
            <a:r>
              <a:rPr lang="en-US" sz="2000" i="1" dirty="0"/>
              <a:t>Moderators: </a:t>
            </a:r>
            <a:br>
              <a:rPr lang="en-US" sz="2000" i="1" dirty="0"/>
            </a:br>
            <a:r>
              <a:rPr lang="en-US" sz="2000" i="1" dirty="0"/>
              <a:t>- Dr. Ali Brown, MD, FASCP, Chief Officer, Medical Quality, American Society for Clinical Pathology</a:t>
            </a:r>
            <a:br>
              <a:rPr lang="en-US" sz="2000" i="1" dirty="0"/>
            </a:br>
            <a:r>
              <a:rPr lang="en-US" sz="2000" i="1" dirty="0"/>
              <a:t>- Dr. Rodney Rohde, </a:t>
            </a:r>
            <a:r>
              <a:rPr lang="en-US" sz="2000" dirty="0"/>
              <a:t>PhD, SM(ASCP)</a:t>
            </a:r>
            <a:r>
              <a:rPr lang="en-US" sz="2000" baseline="30000" dirty="0"/>
              <a:t>CM</a:t>
            </a:r>
            <a:r>
              <a:rPr lang="en-US" sz="2000" dirty="0"/>
              <a:t>SVCMMB</a:t>
            </a:r>
            <a:r>
              <a:rPr lang="en-US" sz="2000" baseline="30000" dirty="0"/>
              <a:t>CM</a:t>
            </a:r>
            <a:r>
              <a:rPr lang="en-US" sz="2000" dirty="0"/>
              <a:t>, </a:t>
            </a:r>
            <a:r>
              <a:rPr lang="en-US" sz="2000" dirty="0" err="1"/>
              <a:t>FACSc</a:t>
            </a:r>
            <a:r>
              <a:rPr lang="en-US" sz="2000" dirty="0"/>
              <a:t>, </a:t>
            </a:r>
            <a:r>
              <a:rPr lang="en-US" sz="2000" i="1" dirty="0"/>
              <a:t>Professor and Chair, Texas State  University CLS Program</a:t>
            </a:r>
            <a:endParaRPr lang="en-US" sz="4400" dirty="0"/>
          </a:p>
        </p:txBody>
      </p:sp>
      <p:sp>
        <p:nvSpPr>
          <p:cNvPr id="3" name="Content Placeholder 2"/>
          <p:cNvSpPr>
            <a:spLocks noGrp="1"/>
          </p:cNvSpPr>
          <p:nvPr>
            <p:ph type="subTitle" idx="1"/>
          </p:nvPr>
        </p:nvSpPr>
        <p:spPr/>
        <p:txBody>
          <a:bodyPr>
            <a:noAutofit/>
          </a:bodyPr>
          <a:lstStyle/>
          <a:p>
            <a:r>
              <a:rPr lang="en-US" sz="1800" b="1" dirty="0">
                <a:latin typeface="Arial"/>
                <a:cs typeface="Arial"/>
              </a:rPr>
              <a:t>Building Bridges Across the Laboratory Community – April 28, 2023</a:t>
            </a:r>
          </a:p>
        </p:txBody>
      </p:sp>
    </p:spTree>
    <p:extLst>
      <p:ext uri="{BB962C8B-B14F-4D97-AF65-F5344CB8AC3E}">
        <p14:creationId xmlns:p14="http://schemas.microsoft.com/office/powerpoint/2010/main" val="324274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1171715" y="341413"/>
            <a:ext cx="10756301" cy="931620"/>
          </a:xfrm>
        </p:spPr>
        <p:txBody>
          <a:bodyPr/>
          <a:lstStyle/>
          <a:p>
            <a:r>
              <a:rPr lang="en-US" sz="3200" dirty="0">
                <a:latin typeface="+mn-lt"/>
                <a:cs typeface="Arial" charset="0"/>
              </a:rPr>
              <a:t>How did this Consortium happen?  What are Best Practices?</a:t>
            </a:r>
            <a:endParaRPr lang="en-US" sz="3600" dirty="0">
              <a:solidFill>
                <a:schemeClr val="tx1"/>
              </a:solidFill>
              <a:latin typeface="+mn-lt"/>
              <a:cs typeface="Arial" charset="0"/>
            </a:endParaRPr>
          </a:p>
        </p:txBody>
      </p:sp>
      <p:sp>
        <p:nvSpPr>
          <p:cNvPr id="17" name="Line 3">
            <a:extLst>
              <a:ext uri="{C183D7F6-B498-43B3-948B-1728B52AA6E4}">
                <adec:decorative xmlns:adec="http://schemas.microsoft.com/office/drawing/2017/decorative" val="1"/>
              </a:ext>
            </a:extLst>
          </p:cNvPr>
          <p:cNvSpPr>
            <a:spLocks noChangeShapeType="1"/>
          </p:cNvSpPr>
          <p:nvPr/>
        </p:nvSpPr>
        <p:spPr bwMode="auto">
          <a:xfrm>
            <a:off x="1171714" y="1060482"/>
            <a:ext cx="7910040"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sz="2399">
              <a:solidFill>
                <a:srgbClr val="000000"/>
              </a:solidFill>
              <a:latin typeface="Arial" charset="0"/>
            </a:endParaRPr>
          </a:p>
        </p:txBody>
      </p:sp>
      <p:sp>
        <p:nvSpPr>
          <p:cNvPr id="3" name="TextBox 2"/>
          <p:cNvSpPr txBox="1"/>
          <p:nvPr/>
        </p:nvSpPr>
        <p:spPr>
          <a:xfrm>
            <a:off x="347790" y="1234056"/>
            <a:ext cx="11842623" cy="5940088"/>
          </a:xfrm>
          <a:prstGeom prst="rect">
            <a:avLst/>
          </a:prstGeom>
          <a:noFill/>
        </p:spPr>
        <p:txBody>
          <a:bodyPr wrap="square" rtlCol="0">
            <a:spAutoFit/>
          </a:bodyPr>
          <a:lstStyle/>
          <a:p>
            <a:pPr marL="342797" indent="-342797" defTabSz="457200">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Genesis: Reaching out to one another at a time of unprecedented need</a:t>
            </a:r>
          </a:p>
          <a:p>
            <a:pPr marL="799997" lvl="1" indent="-342797" defTabSz="457200">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Commissioned </a:t>
            </a:r>
            <a:r>
              <a:rPr lang="en-US" sz="2400" b="1" dirty="0">
                <a:solidFill>
                  <a:srgbClr val="53565A">
                    <a:lumMod val="50000"/>
                  </a:srgbClr>
                </a:solidFill>
                <a:latin typeface="Arial" panose="020B0604020202020204" pitchFamily="34" charset="0"/>
                <a:cs typeface="Arial" panose="020B0604020202020204" pitchFamily="34" charset="0"/>
              </a:rPr>
              <a:t>by the New York State Commissioner of Health (4/13/20)</a:t>
            </a:r>
            <a:endParaRPr lang="en-US" sz="2400" dirty="0">
              <a:solidFill>
                <a:srgbClr val="53565A">
                  <a:lumMod val="50000"/>
                </a:srgbClr>
              </a:solidFill>
              <a:latin typeface="Arial" panose="020B0604020202020204" pitchFamily="34" charset="0"/>
              <a:cs typeface="Arial" panose="020B0604020202020204" pitchFamily="34" charset="0"/>
            </a:endParaRPr>
          </a:p>
          <a:p>
            <a:pPr marL="342797" indent="-342797" defTabSz="457200">
              <a:spcBef>
                <a:spcPts val="900"/>
              </a:spcBef>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Mechanics (from the outset):</a:t>
            </a:r>
          </a:p>
          <a:p>
            <a:pPr marL="799997" lvl="1" indent="-342797" defTabSz="457200">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Secretariat: </a:t>
            </a:r>
            <a:r>
              <a:rPr lang="en-US" sz="2400" b="1" dirty="0">
                <a:solidFill>
                  <a:srgbClr val="53565A">
                    <a:lumMod val="50000"/>
                  </a:srgbClr>
                </a:solidFill>
                <a:latin typeface="Arial" panose="020B0604020202020204" pitchFamily="34" charset="0"/>
                <a:cs typeface="Arial" panose="020B0604020202020204" pitchFamily="34" charset="0"/>
              </a:rPr>
              <a:t>immediately assigned; gathering point for all information</a:t>
            </a:r>
          </a:p>
          <a:p>
            <a:pPr marL="1257197" lvl="2" indent="-342797" defTabSz="457200">
              <a:buFont typeface="Arial" panose="020B0604020202020204" pitchFamily="34" charset="0"/>
              <a:buChar char="•"/>
            </a:pPr>
            <a:r>
              <a:rPr lang="en-US" sz="2400" b="1" dirty="0">
                <a:solidFill>
                  <a:srgbClr val="53565A">
                    <a:lumMod val="50000"/>
                  </a:srgbClr>
                </a:solidFill>
                <a:latin typeface="Arial" panose="020B0604020202020204" pitchFamily="34" charset="0"/>
                <a:cs typeface="Arial" panose="020B0604020202020204" pitchFamily="34" charset="0"/>
              </a:rPr>
              <a:t>Scheduling meetings; </a:t>
            </a:r>
            <a:r>
              <a:rPr lang="en-US" sz="2400" b="1" i="1" dirty="0">
                <a:solidFill>
                  <a:srgbClr val="53565A">
                    <a:lumMod val="50000"/>
                  </a:srgbClr>
                </a:solidFill>
                <a:latin typeface="Arial" panose="020B0604020202020204" pitchFamily="34" charset="0"/>
                <a:cs typeface="Arial" panose="020B0604020202020204" pitchFamily="34" charset="0"/>
              </a:rPr>
              <a:t>Prior posting of Agendas; </a:t>
            </a:r>
            <a:r>
              <a:rPr lang="en-US" sz="2400" b="1" dirty="0">
                <a:solidFill>
                  <a:srgbClr val="53565A">
                    <a:lumMod val="50000"/>
                  </a:srgbClr>
                </a:solidFill>
                <a:latin typeface="Arial" panose="020B0604020202020204" pitchFamily="34" charset="0"/>
                <a:cs typeface="Arial" panose="020B0604020202020204" pitchFamily="34" charset="0"/>
              </a:rPr>
              <a:t>Minutes (faithfully)*</a:t>
            </a:r>
          </a:p>
          <a:p>
            <a:pPr marL="1257197" lvl="2" indent="-342797" defTabSz="457200">
              <a:buFont typeface="Arial" panose="020B0604020202020204" pitchFamily="34" charset="0"/>
              <a:buChar char="•"/>
            </a:pPr>
            <a:r>
              <a:rPr lang="en-US" sz="2400" b="1" dirty="0">
                <a:solidFill>
                  <a:srgbClr val="53565A">
                    <a:lumMod val="50000"/>
                  </a:srgbClr>
                </a:solidFill>
                <a:latin typeface="Arial" panose="020B0604020202020204" pitchFamily="34" charset="0"/>
                <a:cs typeface="Arial" panose="020B0604020202020204" pitchFamily="34" charset="0"/>
              </a:rPr>
              <a:t>Recruitment of Speakers/Discussants; planning for presentations</a:t>
            </a:r>
          </a:p>
          <a:p>
            <a:pPr marL="799997" lvl="1" indent="-342797" defTabSz="457200">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“Safe harbor” </a:t>
            </a:r>
            <a:r>
              <a:rPr lang="en-US" sz="2400" b="1" dirty="0">
                <a:solidFill>
                  <a:srgbClr val="53565A">
                    <a:lumMod val="50000"/>
                  </a:srgbClr>
                </a:solidFill>
                <a:latin typeface="Arial" panose="020B0604020202020204" pitchFamily="34" charset="0"/>
                <a:cs typeface="Arial" panose="020B0604020202020204" pitchFamily="34" charset="0"/>
              </a:rPr>
              <a:t>(GNYHA, NYSCLA) for: Advocacy, Surveys</a:t>
            </a:r>
          </a:p>
          <a:p>
            <a:pPr marL="1257197" lvl="2" indent="-342797" defTabSz="457200">
              <a:buFont typeface="Arial" panose="020B0604020202020204" pitchFamily="34" charset="0"/>
              <a:buChar char="•"/>
            </a:pPr>
            <a:r>
              <a:rPr lang="en-US" sz="2400" b="1" dirty="0">
                <a:solidFill>
                  <a:srgbClr val="53565A">
                    <a:lumMod val="50000"/>
                  </a:srgbClr>
                </a:solidFill>
                <a:latin typeface="Arial" panose="020B0604020202020204" pitchFamily="34" charset="0"/>
                <a:cs typeface="Arial" panose="020B0604020202020204" pitchFamily="34" charset="0"/>
              </a:rPr>
              <a:t>Bidirectional communication with State agencies/officials/Assembly</a:t>
            </a:r>
          </a:p>
          <a:p>
            <a:pPr marL="799997" lvl="1" indent="-342797" defTabSz="457200">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Membership = open Institutional Delegations: </a:t>
            </a:r>
            <a:r>
              <a:rPr lang="en-US" sz="2400" b="1" dirty="0">
                <a:solidFill>
                  <a:srgbClr val="53565A">
                    <a:lumMod val="50000"/>
                  </a:srgbClr>
                </a:solidFill>
                <a:latin typeface="Arial" panose="020B0604020202020204" pitchFamily="34" charset="0"/>
                <a:cs typeface="Arial" panose="020B0604020202020204" pitchFamily="34" charset="0"/>
              </a:rPr>
              <a:t>relevant to posted Agenda</a:t>
            </a:r>
          </a:p>
          <a:p>
            <a:pPr marL="342797" indent="-342797" defTabSz="457200">
              <a:spcBef>
                <a:spcPts val="900"/>
              </a:spcBef>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Value as a standing Forum (repeatedly verified with membership):</a:t>
            </a:r>
            <a:endParaRPr lang="en-US" sz="2400" i="1" dirty="0">
              <a:solidFill>
                <a:srgbClr val="53565A">
                  <a:lumMod val="50000"/>
                </a:srgbClr>
              </a:solidFill>
              <a:latin typeface="Arial" panose="020B0604020202020204" pitchFamily="34" charset="0"/>
              <a:cs typeface="Arial" panose="020B0604020202020204" pitchFamily="34" charset="0"/>
            </a:endParaRPr>
          </a:p>
          <a:p>
            <a:pPr marL="799997" lvl="1" indent="-342797" defTabSz="457200">
              <a:buFont typeface="Arial" panose="020B0604020202020204" pitchFamily="34" charset="0"/>
              <a:buChar char="•"/>
            </a:pPr>
            <a:r>
              <a:rPr lang="en-US" sz="2400" b="1" dirty="0">
                <a:solidFill>
                  <a:srgbClr val="53565A">
                    <a:lumMod val="50000"/>
                  </a:srgbClr>
                </a:solidFill>
                <a:latin typeface="Arial" panose="020B0604020202020204" pitchFamily="34" charset="0"/>
                <a:cs typeface="Arial" panose="020B0604020202020204" pitchFamily="34" charset="0"/>
              </a:rPr>
              <a:t>For bringing forward topics of immediate relevance (e.g., Ebola, </a:t>
            </a:r>
            <a:r>
              <a:rPr lang="en-US" sz="2400" b="1" dirty="0" err="1">
                <a:solidFill>
                  <a:srgbClr val="53565A">
                    <a:lumMod val="50000"/>
                  </a:srgbClr>
                </a:solidFill>
                <a:latin typeface="Arial" panose="020B0604020202020204" pitchFamily="34" charset="0"/>
                <a:cs typeface="Arial" panose="020B0604020202020204" pitchFamily="34" charset="0"/>
              </a:rPr>
              <a:t>mPox</a:t>
            </a:r>
            <a:r>
              <a:rPr lang="en-US" sz="2400" b="1" dirty="0">
                <a:solidFill>
                  <a:srgbClr val="53565A">
                    <a:lumMod val="50000"/>
                  </a:srgbClr>
                </a:solidFill>
                <a:latin typeface="Arial" panose="020B0604020202020204" pitchFamily="34" charset="0"/>
                <a:cs typeface="Arial" panose="020B0604020202020204" pitchFamily="34" charset="0"/>
              </a:rPr>
              <a:t>)</a:t>
            </a:r>
          </a:p>
          <a:p>
            <a:pPr marL="799997" lvl="1" indent="-342797" defTabSz="457200">
              <a:buFont typeface="Arial" panose="020B0604020202020204" pitchFamily="34" charset="0"/>
              <a:buChar char="•"/>
            </a:pPr>
            <a:r>
              <a:rPr lang="en-US" sz="2400" b="1" dirty="0">
                <a:solidFill>
                  <a:srgbClr val="53565A">
                    <a:lumMod val="50000"/>
                  </a:srgbClr>
                </a:solidFill>
                <a:latin typeface="Arial" panose="020B0604020202020204" pitchFamily="34" charset="0"/>
                <a:cs typeface="Arial" panose="020B0604020202020204" pitchFamily="34" charset="0"/>
              </a:rPr>
              <a:t>For updates on advocacy topics: (end of PHE; NYS Budget 2023, FDA…)</a:t>
            </a:r>
          </a:p>
          <a:p>
            <a:pPr marL="799997" lvl="1" indent="-342797" defTabSz="457200">
              <a:buFont typeface="Arial" panose="020B0604020202020204" pitchFamily="34" charset="0"/>
              <a:buChar char="•"/>
            </a:pPr>
            <a:r>
              <a:rPr lang="en-US" sz="2400" b="1" dirty="0">
                <a:solidFill>
                  <a:srgbClr val="53565A">
                    <a:lumMod val="50000"/>
                  </a:srgbClr>
                </a:solidFill>
                <a:latin typeface="Arial" panose="020B0604020202020204" pitchFamily="34" charset="0"/>
                <a:cs typeface="Arial" panose="020B0604020202020204" pitchFamily="34" charset="0"/>
              </a:rPr>
              <a:t>For continued advocacy on the major state-level issues</a:t>
            </a:r>
          </a:p>
          <a:p>
            <a:pPr marL="799997" lvl="1" indent="-342797" defTabSz="457200">
              <a:buFont typeface="Arial" panose="020B0604020202020204" pitchFamily="34" charset="0"/>
              <a:buChar char="•"/>
            </a:pPr>
            <a:r>
              <a:rPr lang="en-US" sz="2400" b="1" dirty="0">
                <a:solidFill>
                  <a:srgbClr val="53565A">
                    <a:lumMod val="50000"/>
                  </a:srgbClr>
                </a:solidFill>
                <a:latin typeface="Arial" panose="020B0604020202020204" pitchFamily="34" charset="0"/>
                <a:cs typeface="Arial" panose="020B0604020202020204" pitchFamily="34" charset="0"/>
              </a:rPr>
              <a:t>For prioritized programmatic efforts</a:t>
            </a:r>
          </a:p>
          <a:p>
            <a:pPr defTabSz="457200"/>
            <a:endParaRPr lang="en-US" sz="2400" b="1" dirty="0">
              <a:solidFill>
                <a:srgbClr val="53565A">
                  <a:lumMod val="50000"/>
                </a:srgb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418DEC7-5071-A0F6-92F5-9277AAEA1893}"/>
              </a:ext>
            </a:extLst>
          </p:cNvPr>
          <p:cNvSpPr txBox="1"/>
          <p:nvPr/>
        </p:nvSpPr>
        <p:spPr>
          <a:xfrm>
            <a:off x="7569843" y="6383493"/>
            <a:ext cx="4175695" cy="369332"/>
          </a:xfrm>
          <a:prstGeom prst="rect">
            <a:avLst/>
          </a:prstGeom>
          <a:noFill/>
          <a:ln>
            <a:solidFill>
              <a:schemeClr val="tx1">
                <a:lumMod val="50000"/>
              </a:schemeClr>
            </a:solidFill>
          </a:ln>
        </p:spPr>
        <p:txBody>
          <a:bodyPr wrap="none" rtlCol="0">
            <a:spAutoFit/>
          </a:bodyPr>
          <a:lstStyle/>
          <a:p>
            <a:r>
              <a:rPr lang="en-US" b="1" i="1" dirty="0">
                <a:solidFill>
                  <a:schemeClr val="tx1">
                    <a:lumMod val="50000"/>
                  </a:schemeClr>
                </a:solidFill>
              </a:rPr>
              <a:t>*without named attribution = safe harbor</a:t>
            </a:r>
          </a:p>
        </p:txBody>
      </p:sp>
    </p:spTree>
    <p:extLst>
      <p:ext uri="{BB962C8B-B14F-4D97-AF65-F5344CB8AC3E}">
        <p14:creationId xmlns:p14="http://schemas.microsoft.com/office/powerpoint/2010/main" val="636627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5D2C32-C9E5-6944-92F5-3FE4131A3594}"/>
              </a:ext>
            </a:extLst>
          </p:cNvPr>
          <p:cNvSpPr>
            <a:spLocks noGrp="1"/>
          </p:cNvSpPr>
          <p:nvPr>
            <p:ph type="title"/>
          </p:nvPr>
        </p:nvSpPr>
        <p:spPr/>
        <p:txBody>
          <a:bodyPr/>
          <a:lstStyle/>
          <a:p>
            <a:r>
              <a:rPr lang="en-US" dirty="0"/>
              <a:t>Problem #2</a:t>
            </a:r>
          </a:p>
        </p:txBody>
      </p:sp>
      <p:pic>
        <p:nvPicPr>
          <p:cNvPr id="4" name="Picture 3" descr="Table showing numbers of New York State Certificates Issued per year. ">
            <a:extLst>
              <a:ext uri="{FF2B5EF4-FFF2-40B4-BE49-F238E27FC236}">
                <a16:creationId xmlns:a16="http://schemas.microsoft.com/office/drawing/2014/main" id="{0D6702D5-F102-89B9-5E55-BC24502CB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597C37D-3BFC-1AA1-C886-E4D68B924AEC}"/>
              </a:ext>
            </a:extLst>
          </p:cNvPr>
          <p:cNvSpPr txBox="1"/>
          <p:nvPr/>
        </p:nvSpPr>
        <p:spPr>
          <a:xfrm>
            <a:off x="833120" y="4744720"/>
            <a:ext cx="10406952" cy="954107"/>
          </a:xfrm>
          <a:prstGeom prst="rect">
            <a:avLst/>
          </a:prstGeom>
          <a:noFill/>
        </p:spPr>
        <p:txBody>
          <a:bodyPr wrap="none" rtlCol="0">
            <a:spAutoFit/>
          </a:bodyPr>
          <a:lstStyle/>
          <a:p>
            <a:r>
              <a:rPr lang="en-US" sz="2000" b="1" i="1" dirty="0">
                <a:solidFill>
                  <a:srgbClr val="FF0000"/>
                </a:solidFill>
              </a:rPr>
              <a:t>Estimated open positions, NYS clinical laboratories          &gt;2000                          with further need</a:t>
            </a:r>
          </a:p>
          <a:p>
            <a:pPr>
              <a:lnSpc>
                <a:spcPct val="90000"/>
              </a:lnSpc>
            </a:pPr>
            <a:r>
              <a:rPr lang="en-US" sz="2000" b="1" i="1" dirty="0">
                <a:solidFill>
                  <a:srgbClr val="FF0000"/>
                </a:solidFill>
              </a:rPr>
              <a:t>                                                                                                                                               of &gt;10%/year</a:t>
            </a:r>
          </a:p>
          <a:p>
            <a:pPr>
              <a:lnSpc>
                <a:spcPct val="90000"/>
              </a:lnSpc>
            </a:pPr>
            <a:r>
              <a:rPr lang="en-US" sz="2000" b="1" i="1" dirty="0">
                <a:solidFill>
                  <a:srgbClr val="FF0000"/>
                </a:solidFill>
              </a:rPr>
              <a:t>                                                                                                                                           for at least 5 years</a:t>
            </a:r>
          </a:p>
        </p:txBody>
      </p:sp>
    </p:spTree>
    <p:extLst>
      <p:ext uri="{BB962C8B-B14F-4D97-AF65-F5344CB8AC3E}">
        <p14:creationId xmlns:p14="http://schemas.microsoft.com/office/powerpoint/2010/main" val="420044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035F-4ACA-4F6C-BEE0-54929F1A2D88}"/>
              </a:ext>
            </a:extLst>
          </p:cNvPr>
          <p:cNvSpPr>
            <a:spLocks noGrp="1"/>
          </p:cNvSpPr>
          <p:nvPr>
            <p:ph type="title"/>
          </p:nvPr>
        </p:nvSpPr>
        <p:spPr>
          <a:xfrm>
            <a:off x="680321" y="753228"/>
            <a:ext cx="9727703" cy="1080938"/>
          </a:xfrm>
        </p:spPr>
        <p:txBody>
          <a:bodyPr/>
          <a:lstStyle/>
          <a:p>
            <a:r>
              <a:rPr lang="en-US" dirty="0"/>
              <a:t>Medical Technologists (MLT) by state (selected)</a:t>
            </a:r>
          </a:p>
        </p:txBody>
      </p:sp>
      <p:sp>
        <p:nvSpPr>
          <p:cNvPr id="6" name="TextBox 5">
            <a:extLst>
              <a:ext uri="{FF2B5EF4-FFF2-40B4-BE49-F238E27FC236}">
                <a16:creationId xmlns:a16="http://schemas.microsoft.com/office/drawing/2014/main" id="{AFD6EF1C-014D-436B-AECE-B50A52AA522B}"/>
              </a:ext>
            </a:extLst>
          </p:cNvPr>
          <p:cNvSpPr txBox="1"/>
          <p:nvPr/>
        </p:nvSpPr>
        <p:spPr>
          <a:xfrm>
            <a:off x="2472022" y="5720926"/>
            <a:ext cx="7785847" cy="707886"/>
          </a:xfrm>
          <a:prstGeom prst="rect">
            <a:avLst/>
          </a:prstGeom>
          <a:noFill/>
        </p:spPr>
        <p:txBody>
          <a:bodyPr wrap="square" rtlCol="0">
            <a:spAutoFit/>
          </a:bodyPr>
          <a:lstStyle/>
          <a:p>
            <a:r>
              <a:rPr lang="en-US" sz="2000" dirty="0"/>
              <a:t>*2020 Census. **Require licensure (also: Hawaii, North Dakota, Tennessee, Louisiana, Nevada, </a:t>
            </a:r>
            <a:r>
              <a:rPr lang="en-US" sz="2000"/>
              <a:t>West Virginia</a:t>
            </a:r>
            <a:r>
              <a:rPr lang="en-US" sz="2000" dirty="0"/>
              <a:t>, Montana)</a:t>
            </a:r>
          </a:p>
        </p:txBody>
      </p:sp>
      <p:graphicFrame>
        <p:nvGraphicFramePr>
          <p:cNvPr id="3" name="Table 2">
            <a:extLst>
              <a:ext uri="{FF2B5EF4-FFF2-40B4-BE49-F238E27FC236}">
                <a16:creationId xmlns:a16="http://schemas.microsoft.com/office/drawing/2014/main" id="{2C2A996B-ADF0-434D-8A3E-E688258E4FAB}"/>
              </a:ext>
            </a:extLst>
          </p:cNvPr>
          <p:cNvGraphicFramePr>
            <a:graphicFrameLocks noGrp="1"/>
          </p:cNvGraphicFramePr>
          <p:nvPr>
            <p:extLst>
              <p:ext uri="{D42A27DB-BD31-4B8C-83A1-F6EECF244321}">
                <p14:modId xmlns:p14="http://schemas.microsoft.com/office/powerpoint/2010/main" val="507494042"/>
              </p:ext>
            </p:extLst>
          </p:nvPr>
        </p:nvGraphicFramePr>
        <p:xfrm>
          <a:off x="1694688" y="1433554"/>
          <a:ext cx="8046721" cy="4055880"/>
        </p:xfrm>
        <a:graphic>
          <a:graphicData uri="http://schemas.openxmlformats.org/drawingml/2006/table">
            <a:tbl>
              <a:tblPr firstRow="1"/>
              <a:tblGrid>
                <a:gridCol w="2669828">
                  <a:extLst>
                    <a:ext uri="{9D8B030D-6E8A-4147-A177-3AD203B41FA5}">
                      <a16:colId xmlns:a16="http://schemas.microsoft.com/office/drawing/2014/main" val="1275082978"/>
                    </a:ext>
                  </a:extLst>
                </a:gridCol>
                <a:gridCol w="1444761">
                  <a:extLst>
                    <a:ext uri="{9D8B030D-6E8A-4147-A177-3AD203B41FA5}">
                      <a16:colId xmlns:a16="http://schemas.microsoft.com/office/drawing/2014/main" val="3728506675"/>
                    </a:ext>
                  </a:extLst>
                </a:gridCol>
                <a:gridCol w="1936277">
                  <a:extLst>
                    <a:ext uri="{9D8B030D-6E8A-4147-A177-3AD203B41FA5}">
                      <a16:colId xmlns:a16="http://schemas.microsoft.com/office/drawing/2014/main" val="3729502190"/>
                    </a:ext>
                  </a:extLst>
                </a:gridCol>
                <a:gridCol w="1995855">
                  <a:extLst>
                    <a:ext uri="{9D8B030D-6E8A-4147-A177-3AD203B41FA5}">
                      <a16:colId xmlns:a16="http://schemas.microsoft.com/office/drawing/2014/main" val="3817176536"/>
                    </a:ext>
                  </a:extLst>
                </a:gridCol>
              </a:tblGrid>
              <a:tr h="553072">
                <a:tc>
                  <a:txBody>
                    <a:bodyPr/>
                    <a:lstStyle/>
                    <a:p>
                      <a:pPr algn="l" fontAlgn="ctr"/>
                      <a:r>
                        <a:rPr lang="en-US" sz="2000" b="1" i="1" u="none" strike="noStrike" dirty="0">
                          <a:solidFill>
                            <a:srgbClr val="FFFF00"/>
                          </a:solidFill>
                          <a:effectLst/>
                          <a:latin typeface="Calibri" panose="020F0502020204030204" pitchFamily="34" charset="0"/>
                        </a:rPr>
                        <a:t>State</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2000" b="1" i="1" u="none" strike="noStrike" dirty="0">
                          <a:solidFill>
                            <a:srgbClr val="FFFF00"/>
                          </a:solidFill>
                          <a:effectLst/>
                          <a:latin typeface="Calibri" panose="020F0502020204030204" pitchFamily="34" charset="0"/>
                        </a:rPr>
                        <a:t>Total Licenses</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2000" b="1" i="1" u="none" strike="noStrike" dirty="0">
                          <a:solidFill>
                            <a:srgbClr val="FFFF00"/>
                          </a:solidFill>
                          <a:effectLst/>
                          <a:latin typeface="Calibri" panose="020F0502020204030204" pitchFamily="34" charset="0"/>
                        </a:rPr>
                        <a:t>State Population*</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2000" b="1" i="1" u="none" strike="noStrike" dirty="0">
                          <a:solidFill>
                            <a:srgbClr val="FFFF00"/>
                          </a:solidFill>
                          <a:effectLst/>
                          <a:latin typeface="Calibri" panose="020F0502020204030204" pitchFamily="34" charset="0"/>
                        </a:rPr>
                        <a:t>Licenses per 100,000</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19530616"/>
                  </a:ext>
                </a:extLst>
              </a:tr>
              <a:tr h="272641">
                <a:tc>
                  <a:txBody>
                    <a:bodyPr/>
                    <a:lstStyle/>
                    <a:p>
                      <a:pPr algn="l" fontAlgn="ctr"/>
                      <a:r>
                        <a:rPr lang="en-US" sz="2000" b="1" i="0" u="none" strike="noStrike">
                          <a:solidFill>
                            <a:srgbClr val="000000"/>
                          </a:solidFill>
                          <a:effectLst/>
                          <a:latin typeface="Calibri" panose="020F0502020204030204" pitchFamily="34" charset="0"/>
                        </a:rPr>
                        <a:t>California**</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25,975</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39,538,223</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66</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42458803"/>
                  </a:ext>
                </a:extLst>
              </a:tr>
              <a:tr h="272641">
                <a:tc>
                  <a:txBody>
                    <a:bodyPr/>
                    <a:lstStyle/>
                    <a:p>
                      <a:pPr algn="l" fontAlgn="ctr"/>
                      <a:r>
                        <a:rPr lang="en-US" sz="2000" b="1" i="0" u="none" strike="noStrike">
                          <a:solidFill>
                            <a:srgbClr val="000000"/>
                          </a:solidFill>
                          <a:effectLst/>
                          <a:latin typeface="Calibri" panose="020F0502020204030204" pitchFamily="34" charset="0"/>
                        </a:rPr>
                        <a:t>Florida**</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26,351</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21,538,187</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122</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72592642"/>
                  </a:ext>
                </a:extLst>
              </a:tr>
              <a:tr h="272641">
                <a:tc>
                  <a:txBody>
                    <a:bodyPr/>
                    <a:lstStyle/>
                    <a:p>
                      <a:pPr algn="l" fontAlgn="ctr"/>
                      <a:r>
                        <a:rPr lang="en-US" sz="2000" b="1" i="0" u="none" strike="noStrike" dirty="0">
                          <a:solidFill>
                            <a:srgbClr val="000000"/>
                          </a:solidFill>
                          <a:effectLst/>
                          <a:latin typeface="Calibri" panose="020F0502020204030204" pitchFamily="34" charset="0"/>
                        </a:rPr>
                        <a:t>Georgia**</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11,077</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10,711,908</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103</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49180639"/>
                  </a:ext>
                </a:extLst>
              </a:tr>
              <a:tr h="272641">
                <a:tc>
                  <a:txBody>
                    <a:bodyPr/>
                    <a:lstStyle/>
                    <a:p>
                      <a:pPr algn="l" fontAlgn="ctr"/>
                      <a:r>
                        <a:rPr lang="en-US" sz="2000" b="1" i="0" u="none" strike="noStrike" dirty="0">
                          <a:solidFill>
                            <a:srgbClr val="000000"/>
                          </a:solidFill>
                          <a:effectLst/>
                          <a:latin typeface="Calibri" panose="020F0502020204030204" pitchFamily="34" charset="0"/>
                        </a:rPr>
                        <a:t>Illinois</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11,926</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12,812,508</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93</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04765893"/>
                  </a:ext>
                </a:extLst>
              </a:tr>
              <a:tr h="272641">
                <a:tc>
                  <a:txBody>
                    <a:bodyPr/>
                    <a:lstStyle/>
                    <a:p>
                      <a:pPr algn="l" fontAlgn="ctr"/>
                      <a:r>
                        <a:rPr lang="en-US" sz="2000" b="1" i="0" u="none" strike="noStrike">
                          <a:solidFill>
                            <a:srgbClr val="000000"/>
                          </a:solidFill>
                          <a:effectLst/>
                          <a:latin typeface="Calibri" panose="020F0502020204030204" pitchFamily="34" charset="0"/>
                        </a:rPr>
                        <a:t>Michigan</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10,039</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10,077,331</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100</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84377790"/>
                  </a:ext>
                </a:extLst>
              </a:tr>
              <a:tr h="272641">
                <a:tc>
                  <a:txBody>
                    <a:bodyPr/>
                    <a:lstStyle/>
                    <a:p>
                      <a:pPr algn="l" fontAlgn="ctr"/>
                      <a:r>
                        <a:rPr lang="en-US" sz="2000" b="1" i="0" u="none" strike="noStrike">
                          <a:solidFill>
                            <a:srgbClr val="000000"/>
                          </a:solidFill>
                          <a:effectLst/>
                          <a:latin typeface="Calibri" panose="020F0502020204030204" pitchFamily="34" charset="0"/>
                        </a:rPr>
                        <a:t>New Jersey</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8,051</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9,288,994</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87</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69404467"/>
                  </a:ext>
                </a:extLst>
              </a:tr>
              <a:tr h="264851">
                <a:tc>
                  <a:txBody>
                    <a:bodyPr/>
                    <a:lstStyle/>
                    <a:p>
                      <a:pPr algn="l" fontAlgn="ctr"/>
                      <a:r>
                        <a:rPr lang="en-US" sz="2000" b="1" i="1" u="none" strike="noStrike">
                          <a:solidFill>
                            <a:srgbClr val="000000"/>
                          </a:solidFill>
                          <a:effectLst/>
                          <a:latin typeface="Calibri" panose="020F0502020204030204" pitchFamily="34" charset="0"/>
                        </a:rPr>
                        <a:t>New York**</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1" u="none" strike="noStrike">
                          <a:solidFill>
                            <a:srgbClr val="000000"/>
                          </a:solidFill>
                          <a:effectLst/>
                          <a:latin typeface="Calibri" panose="020F0502020204030204" pitchFamily="34" charset="0"/>
                        </a:rPr>
                        <a:t>13,564</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1" u="none" strike="noStrike">
                          <a:solidFill>
                            <a:srgbClr val="000000"/>
                          </a:solidFill>
                          <a:effectLst/>
                          <a:latin typeface="Calibri" panose="020F0502020204030204" pitchFamily="34" charset="0"/>
                        </a:rPr>
                        <a:t>20,201,249</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1" u="none" strike="noStrike">
                          <a:solidFill>
                            <a:srgbClr val="000000"/>
                          </a:solidFill>
                          <a:effectLst/>
                          <a:latin typeface="Calibri" panose="020F0502020204030204" pitchFamily="34" charset="0"/>
                        </a:rPr>
                        <a:t>67</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48083828"/>
                  </a:ext>
                </a:extLst>
              </a:tr>
              <a:tr h="272641">
                <a:tc>
                  <a:txBody>
                    <a:bodyPr/>
                    <a:lstStyle/>
                    <a:p>
                      <a:pPr algn="l" fontAlgn="ctr"/>
                      <a:r>
                        <a:rPr lang="en-US" sz="2000" b="1" i="0" u="none" strike="noStrike">
                          <a:solidFill>
                            <a:srgbClr val="000000"/>
                          </a:solidFill>
                          <a:effectLst/>
                          <a:latin typeface="Calibri" panose="020F0502020204030204" pitchFamily="34" charset="0"/>
                        </a:rPr>
                        <a:t>Ohio</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13,083</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11,799,448</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111</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38849482"/>
                  </a:ext>
                </a:extLst>
              </a:tr>
              <a:tr h="288221">
                <a:tc>
                  <a:txBody>
                    <a:bodyPr/>
                    <a:lstStyle/>
                    <a:p>
                      <a:pPr algn="l" fontAlgn="ctr"/>
                      <a:r>
                        <a:rPr lang="en-US" sz="2000" b="1" i="0" u="none" strike="noStrike">
                          <a:solidFill>
                            <a:srgbClr val="000000"/>
                          </a:solidFill>
                          <a:effectLst/>
                          <a:latin typeface="Calibri" panose="020F0502020204030204" pitchFamily="34" charset="0"/>
                        </a:rPr>
                        <a:t>North Carolina</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11,009</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10,439,388</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105</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57392710"/>
                  </a:ext>
                </a:extLst>
              </a:tr>
              <a:tr h="303800">
                <a:tc>
                  <a:txBody>
                    <a:bodyPr/>
                    <a:lstStyle/>
                    <a:p>
                      <a:pPr algn="l" fontAlgn="ctr"/>
                      <a:r>
                        <a:rPr lang="en-US" sz="2000" b="1" i="0" u="none" strike="noStrike">
                          <a:solidFill>
                            <a:srgbClr val="000000"/>
                          </a:solidFill>
                          <a:effectLst/>
                          <a:latin typeface="Calibri" panose="020F0502020204030204" pitchFamily="34" charset="0"/>
                        </a:rPr>
                        <a:t>Pennsylvania</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10,432</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13,002,700</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80</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15674830"/>
                  </a:ext>
                </a:extLst>
              </a:tr>
              <a:tr h="280431">
                <a:tc>
                  <a:txBody>
                    <a:bodyPr/>
                    <a:lstStyle/>
                    <a:p>
                      <a:pPr algn="l" fontAlgn="ctr"/>
                      <a:r>
                        <a:rPr lang="en-US" sz="2000" b="1" i="0" u="none" strike="noStrike">
                          <a:solidFill>
                            <a:srgbClr val="000000"/>
                          </a:solidFill>
                          <a:effectLst/>
                          <a:latin typeface="Calibri" panose="020F0502020204030204" pitchFamily="34" charset="0"/>
                        </a:rPr>
                        <a:t>Texas</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29,571</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a:solidFill>
                            <a:srgbClr val="000000"/>
                          </a:solidFill>
                          <a:effectLst/>
                          <a:latin typeface="Calibri" panose="020F0502020204030204" pitchFamily="34" charset="0"/>
                        </a:rPr>
                        <a:t>29,145,505</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rgbClr val="000000"/>
                          </a:solidFill>
                          <a:effectLst/>
                          <a:latin typeface="Calibri" panose="020F0502020204030204" pitchFamily="34" charset="0"/>
                        </a:rPr>
                        <a:t>101</a:t>
                      </a:r>
                    </a:p>
                  </a:txBody>
                  <a:tcPr marL="7790" marR="7790" marT="77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4173117"/>
                  </a:ext>
                </a:extLst>
              </a:tr>
            </a:tbl>
          </a:graphicData>
        </a:graphic>
      </p:graphicFrame>
    </p:spTree>
    <p:extLst>
      <p:ext uri="{BB962C8B-B14F-4D97-AF65-F5344CB8AC3E}">
        <p14:creationId xmlns:p14="http://schemas.microsoft.com/office/powerpoint/2010/main" val="319163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7BD2F8E-E6AA-42B5-9C6A-E1BE75F9FC1D}"/>
              </a:ext>
            </a:extLst>
          </p:cNvPr>
          <p:cNvSpPr txBox="1">
            <a:spLocks noGrp="1"/>
          </p:cNvSpPr>
          <p:nvPr>
            <p:ph type="title" idx="4294967295"/>
          </p:nvPr>
        </p:nvSpPr>
        <p:spPr>
          <a:xfrm>
            <a:off x="1324115" y="493813"/>
            <a:ext cx="10756301" cy="9316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latinLnBrk="0" hangingPunct="1">
              <a:spcBef>
                <a:spcPct val="0"/>
              </a:spcBef>
              <a:buNone/>
              <a:defRPr sz="2600" b="1" i="0" kern="1200">
                <a:solidFill>
                  <a:schemeClr val="accent1"/>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n-lt"/>
                <a:ea typeface="+mj-ea"/>
                <a:cs typeface="Arial" charset="0"/>
              </a:rPr>
              <a:t>New York State Laboratory Workforce Licensure: A Primer</a:t>
            </a:r>
            <a:endParaRPr kumimoji="0" lang="en-US" sz="3600" b="1" i="0" u="none" strike="noStrike" kern="1200" cap="none" spc="0" normalizeH="0" baseline="0" noProof="0" dirty="0">
              <a:ln>
                <a:noFill/>
              </a:ln>
              <a:solidFill>
                <a:schemeClr val="tx1"/>
              </a:solidFill>
              <a:effectLst/>
              <a:uLnTx/>
              <a:uFillTx/>
              <a:latin typeface="+mn-lt"/>
              <a:ea typeface="+mj-ea"/>
              <a:cs typeface="Arial" charset="0"/>
            </a:endParaRPr>
          </a:p>
        </p:txBody>
      </p:sp>
      <p:sp>
        <p:nvSpPr>
          <p:cNvPr id="17" name="Line 3">
            <a:extLst>
              <a:ext uri="{C183D7F6-B498-43B3-948B-1728B52AA6E4}">
                <adec:decorative xmlns:adec="http://schemas.microsoft.com/office/drawing/2017/decorative" val="1"/>
              </a:ext>
            </a:extLst>
          </p:cNvPr>
          <p:cNvSpPr>
            <a:spLocks noChangeShapeType="1"/>
          </p:cNvSpPr>
          <p:nvPr/>
        </p:nvSpPr>
        <p:spPr bwMode="auto">
          <a:xfrm>
            <a:off x="1171714" y="1060482"/>
            <a:ext cx="9996158" cy="12414"/>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399">
              <a:solidFill>
                <a:srgbClr val="000000"/>
              </a:solidFill>
              <a:latin typeface="Arial" charset="0"/>
            </a:endParaRPr>
          </a:p>
        </p:txBody>
      </p:sp>
      <p:pic>
        <p:nvPicPr>
          <p:cNvPr id="10" name="Picture 9" descr="Logo for Northwell Heal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3" y="6053762"/>
            <a:ext cx="1789481" cy="707286"/>
          </a:xfrm>
          <a:prstGeom prst="rect">
            <a:avLst/>
          </a:prstGeom>
        </p:spPr>
      </p:pic>
      <p:sp>
        <p:nvSpPr>
          <p:cNvPr id="3" name="TextBox 2"/>
          <p:cNvSpPr txBox="1"/>
          <p:nvPr/>
        </p:nvSpPr>
        <p:spPr>
          <a:xfrm>
            <a:off x="347790" y="1234056"/>
            <a:ext cx="11581743" cy="6703117"/>
          </a:xfrm>
          <a:prstGeom prst="rect">
            <a:avLst/>
          </a:prstGeom>
          <a:noFill/>
        </p:spPr>
        <p:txBody>
          <a:bodyPr wrap="square" rtlCol="0">
            <a:spAutoFit/>
          </a:bodyPr>
          <a:lstStyle/>
          <a:p>
            <a:pPr marL="342797" indent="-342797">
              <a:spcAft>
                <a:spcPts val="600"/>
              </a:spcAft>
              <a:buFont typeface="Arial" panose="020B0604020202020204" pitchFamily="34" charset="0"/>
              <a:buChar char="•"/>
            </a:pPr>
            <a:r>
              <a:rPr lang="en-US" sz="2799" b="1" i="1" dirty="0">
                <a:solidFill>
                  <a:schemeClr val="tx1">
                    <a:lumMod val="50000"/>
                  </a:schemeClr>
                </a:solidFill>
                <a:latin typeface="Arial" panose="020B0604020202020204" pitchFamily="34" charset="0"/>
                <a:cs typeface="Arial" panose="020B0604020202020204" pitchFamily="34" charset="0"/>
              </a:rPr>
              <a:t> </a:t>
            </a:r>
            <a:r>
              <a:rPr lang="en-US" sz="2400" b="1" i="1" dirty="0">
                <a:solidFill>
                  <a:schemeClr val="tx1">
                    <a:lumMod val="50000"/>
                  </a:schemeClr>
                </a:solidFill>
                <a:latin typeface="Arial" panose="020B0604020202020204" pitchFamily="34" charset="0"/>
                <a:cs typeface="Arial" panose="020B0604020202020204" pitchFamily="34" charset="0"/>
              </a:rPr>
              <a:t>Licensure Instituted in 2006</a:t>
            </a:r>
            <a:endParaRPr lang="en-US" sz="2400" b="1" dirty="0">
              <a:solidFill>
                <a:schemeClr val="tx1">
                  <a:lumMod val="50000"/>
                </a:schemeClr>
              </a:solidFill>
              <a:latin typeface="Arial" panose="020B0604020202020204" pitchFamily="34" charset="0"/>
              <a:cs typeface="Arial" panose="020B0604020202020204" pitchFamily="34" charset="0"/>
            </a:endParaRPr>
          </a:p>
          <a:p>
            <a:pPr marL="914400" lvl="1" indent="-457200">
              <a:lnSpc>
                <a:spcPct val="90000"/>
              </a:lnSpc>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Education Law - Article 165, Clinical Laboratory Technology Practice Act</a:t>
            </a:r>
            <a:endParaRPr lang="en-US" sz="2400" b="1" i="1" dirty="0">
              <a:solidFill>
                <a:schemeClr val="tx1">
                  <a:lumMod val="50000"/>
                </a:schemeClr>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Defined the practice of clinical laboratory technology </a:t>
            </a:r>
          </a:p>
          <a:p>
            <a:pPr marL="1371600" lvl="2"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Designated Clinical Laboratory Technology as a Profession (Title 8)</a:t>
            </a:r>
          </a:p>
          <a:p>
            <a:pPr marL="1371600" lvl="2"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Provided for the licensing of technologists and certification of technicians </a:t>
            </a:r>
          </a:p>
          <a:p>
            <a:pPr marL="1371600" lvl="2"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Set basic requirements for licensure </a:t>
            </a:r>
          </a:p>
          <a:p>
            <a:pPr marL="914400" lvl="1" indent="-457200">
              <a:spcBef>
                <a:spcPts val="600"/>
              </a:spcBef>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Regulated by the Board of Regents and administered by NYSED</a:t>
            </a:r>
          </a:p>
          <a:p>
            <a:pPr marL="1371600" lvl="2" indent="-457200">
              <a:spcBef>
                <a:spcPts val="600"/>
              </a:spcBef>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Set prescriptive educational requirements for licensure</a:t>
            </a:r>
          </a:p>
          <a:p>
            <a:pPr marL="1371600" lvl="2" indent="-457200">
              <a:spcBef>
                <a:spcPts val="600"/>
              </a:spcBef>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Required clinical rotations at a credit bearing institution</a:t>
            </a:r>
          </a:p>
          <a:p>
            <a:pPr marL="1371600" lvl="2" indent="-457200">
              <a:spcBef>
                <a:spcPts val="600"/>
              </a:spcBef>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Did not recognize nationally accredited programs – required transcript review for out-of-state graduates</a:t>
            </a:r>
          </a:p>
          <a:p>
            <a:pPr marL="1371600" lvl="2" indent="-457200">
              <a:spcBef>
                <a:spcPts val="600"/>
              </a:spcBef>
              <a:buFont typeface="Arial" panose="020B0604020202020204" pitchFamily="34" charset="0"/>
              <a:buChar char="•"/>
            </a:pPr>
            <a:endParaRPr lang="en-US" sz="2400" b="1" dirty="0">
              <a:solidFill>
                <a:schemeClr val="tx1">
                  <a:lumMod val="50000"/>
                </a:schemeClr>
              </a:solidFill>
              <a:latin typeface="Arial" panose="020B0604020202020204" pitchFamily="34" charset="0"/>
              <a:cs typeface="Arial" panose="020B0604020202020204" pitchFamily="34" charset="0"/>
            </a:endParaRPr>
          </a:p>
          <a:p>
            <a:pPr>
              <a:spcBef>
                <a:spcPts val="600"/>
              </a:spcBef>
            </a:pPr>
            <a:endParaRPr lang="en-US" sz="2400" b="1" i="1" dirty="0">
              <a:solidFill>
                <a:schemeClr val="tx1">
                  <a:lumMod val="50000"/>
                </a:schemeClr>
              </a:solidFill>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endParaRPr lang="en-US" sz="2400" b="1" dirty="0">
              <a:solidFill>
                <a:schemeClr val="tx1">
                  <a:lumMod val="50000"/>
                </a:schemeClr>
              </a:solidFill>
              <a:latin typeface="Arial" panose="020B0604020202020204" pitchFamily="34" charset="0"/>
              <a:cs typeface="Arial" panose="020B0604020202020204" pitchFamily="34" charset="0"/>
            </a:endParaRPr>
          </a:p>
          <a:p>
            <a:endParaRPr lang="en-US" sz="2799" b="1"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576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a:extLst>
              <a:ext uri="{C183D7F6-B498-43B3-948B-1728B52AA6E4}">
                <adec:decorative xmlns:adec="http://schemas.microsoft.com/office/drawing/2017/decorative" val="1"/>
              </a:ext>
            </a:extLst>
          </p:cNvPr>
          <p:cNvSpPr>
            <a:spLocks noChangeShapeType="1"/>
          </p:cNvSpPr>
          <p:nvPr/>
        </p:nvSpPr>
        <p:spPr bwMode="auto">
          <a:xfrm>
            <a:off x="1171714" y="1060482"/>
            <a:ext cx="7910040"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399">
              <a:solidFill>
                <a:srgbClr val="000000"/>
              </a:solidFill>
              <a:latin typeface="Arial" charset="0"/>
            </a:endParaRPr>
          </a:p>
        </p:txBody>
      </p:sp>
      <p:sp>
        <p:nvSpPr>
          <p:cNvPr id="7" name="Title 2">
            <a:extLst>
              <a:ext uri="{FF2B5EF4-FFF2-40B4-BE49-F238E27FC236}">
                <a16:creationId xmlns:a16="http://schemas.microsoft.com/office/drawing/2014/main" id="{77BD2F8E-E6AA-42B5-9C6A-E1BE75F9FC1D}"/>
              </a:ext>
            </a:extLst>
          </p:cNvPr>
          <p:cNvSpPr txBox="1">
            <a:spLocks noGrp="1"/>
          </p:cNvSpPr>
          <p:nvPr>
            <p:ph type="title" idx="4294967295"/>
          </p:nvPr>
        </p:nvSpPr>
        <p:spPr>
          <a:xfrm>
            <a:off x="1324115" y="493813"/>
            <a:ext cx="10756301" cy="9316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latinLnBrk="0" hangingPunct="1">
              <a:spcBef>
                <a:spcPct val="0"/>
              </a:spcBef>
              <a:buNone/>
              <a:defRPr sz="2600" b="1" i="0" kern="1200">
                <a:solidFill>
                  <a:schemeClr val="accent1"/>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n-lt"/>
                <a:ea typeface="+mj-ea"/>
                <a:cs typeface="Arial" charset="0"/>
              </a:rPr>
              <a:t>Laboratory Workforce Advocacy: New York State</a:t>
            </a:r>
            <a:endParaRPr kumimoji="0" lang="en-US" sz="3600" b="1" i="0" u="none" strike="noStrike" kern="1200" cap="none" spc="0" normalizeH="0" baseline="0" noProof="0" dirty="0">
              <a:ln>
                <a:noFill/>
              </a:ln>
              <a:solidFill>
                <a:schemeClr val="tx1"/>
              </a:solidFill>
              <a:effectLst/>
              <a:uLnTx/>
              <a:uFillTx/>
              <a:latin typeface="+mn-lt"/>
              <a:ea typeface="+mj-ea"/>
              <a:cs typeface="Arial" charset="0"/>
            </a:endParaRPr>
          </a:p>
        </p:txBody>
      </p:sp>
      <p:pic>
        <p:nvPicPr>
          <p:cNvPr id="10" name="Picture 9" descr="Logo for Northwell Heal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3" y="6053762"/>
            <a:ext cx="1789481" cy="707286"/>
          </a:xfrm>
          <a:prstGeom prst="rect">
            <a:avLst/>
          </a:prstGeom>
        </p:spPr>
      </p:pic>
      <p:sp>
        <p:nvSpPr>
          <p:cNvPr id="3" name="TextBox 2"/>
          <p:cNvSpPr txBox="1"/>
          <p:nvPr/>
        </p:nvSpPr>
        <p:spPr>
          <a:xfrm>
            <a:off x="347790" y="1234056"/>
            <a:ext cx="11842623" cy="6321474"/>
          </a:xfrm>
          <a:prstGeom prst="rect">
            <a:avLst/>
          </a:prstGeom>
          <a:noFill/>
        </p:spPr>
        <p:txBody>
          <a:bodyPr wrap="square" rtlCol="0">
            <a:spAutoFit/>
          </a:bodyPr>
          <a:lstStyle/>
          <a:p>
            <a:pPr marL="342797" indent="-342797">
              <a:buFont typeface="Arial" panose="020B0604020202020204" pitchFamily="34" charset="0"/>
              <a:buChar char="•"/>
            </a:pPr>
            <a:r>
              <a:rPr lang="en-US" sz="2799" b="1" i="1" dirty="0">
                <a:solidFill>
                  <a:schemeClr val="tx1">
                    <a:lumMod val="50000"/>
                  </a:schemeClr>
                </a:solidFill>
                <a:latin typeface="Arial" panose="020B0604020202020204" pitchFamily="34" charset="0"/>
                <a:cs typeface="Arial" panose="020B0604020202020204" pitchFamily="34" charset="0"/>
              </a:rPr>
              <a:t> </a:t>
            </a:r>
            <a:r>
              <a:rPr lang="en-US" sz="2400" b="1" i="1" dirty="0">
                <a:solidFill>
                  <a:schemeClr val="tx1">
                    <a:lumMod val="50000"/>
                  </a:schemeClr>
                </a:solidFill>
                <a:latin typeface="Arial" panose="020B0604020202020204" pitchFamily="34" charset="0"/>
                <a:cs typeface="Arial" panose="020B0604020202020204" pitchFamily="34" charset="0"/>
              </a:rPr>
              <a:t>May 2021 Consortium survey: </a:t>
            </a:r>
            <a:r>
              <a:rPr lang="en-US" sz="2400" b="1" dirty="0">
                <a:solidFill>
                  <a:schemeClr val="tx1">
                    <a:lumMod val="50000"/>
                  </a:schemeClr>
                </a:solidFill>
                <a:latin typeface="Arial" panose="020B0604020202020204" pitchFamily="34" charset="0"/>
                <a:cs typeface="Arial" panose="020B0604020202020204" pitchFamily="34" charset="0"/>
              </a:rPr>
              <a:t>12% unfilled positions at member institutions</a:t>
            </a:r>
          </a:p>
          <a:p>
            <a:pPr marL="800100" lvl="1" indent="-342900">
              <a:lnSpc>
                <a:spcPct val="90000"/>
              </a:lnSpc>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But: a substantial minority of technologists were working 2 jobs</a:t>
            </a:r>
          </a:p>
          <a:p>
            <a:pPr lvl="1">
              <a:lnSpc>
                <a:spcPct val="90000"/>
              </a:lnSpc>
            </a:pPr>
            <a:r>
              <a:rPr lang="en-US" sz="2400" b="1" dirty="0">
                <a:solidFill>
                  <a:schemeClr val="tx1">
                    <a:lumMod val="50000"/>
                  </a:schemeClr>
                </a:solidFill>
                <a:latin typeface="Arial" panose="020B0604020202020204" pitchFamily="34" charset="0"/>
                <a:cs typeface="Arial" panose="020B0604020202020204" pitchFamily="34" charset="0"/>
              </a:rPr>
              <a:t>             and a substantial minority of technologists were nearing retirement</a:t>
            </a:r>
          </a:p>
          <a:p>
            <a:pPr marL="800100" lvl="1" indent="-342900">
              <a:lnSpc>
                <a:spcPct val="90000"/>
              </a:lnSpc>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Survey repeated/updated September 2022</a:t>
            </a:r>
            <a:endParaRPr lang="en-US" sz="2000" b="1" dirty="0">
              <a:solidFill>
                <a:schemeClr val="tx1">
                  <a:lumMod val="50000"/>
                </a:schemeClr>
              </a:solidFill>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r>
              <a:rPr lang="en-US" sz="2400" b="1" i="1" dirty="0">
                <a:solidFill>
                  <a:schemeClr val="tx1">
                    <a:lumMod val="50000"/>
                  </a:schemeClr>
                </a:solidFill>
                <a:latin typeface="Arial" panose="020B0604020202020204" pitchFamily="34" charset="0"/>
                <a:cs typeface="Arial" panose="020B0604020202020204" pitchFamily="34" charset="0"/>
              </a:rPr>
              <a:t>Fact-finding 2021-2022 (CUNY, NYSSCA, Regional Community Colleges)</a:t>
            </a:r>
          </a:p>
          <a:p>
            <a:pPr marL="914400" lvl="1"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Access of students to clinical laboratory rotations is a major bottleneck</a:t>
            </a:r>
          </a:p>
          <a:p>
            <a:pPr marL="914400" lvl="1"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Visibility of Laboratory to students (of all levels) is a major challenge</a:t>
            </a:r>
          </a:p>
          <a:p>
            <a:pPr marL="914400" lvl="1" indent="-457200">
              <a:buFont typeface="Arial" panose="020B0604020202020204" pitchFamily="34" charset="0"/>
              <a:buChar char="•"/>
            </a:pPr>
            <a:r>
              <a:rPr lang="en-US" sz="2400" b="1" i="1" dirty="0">
                <a:solidFill>
                  <a:schemeClr val="tx1">
                    <a:lumMod val="50000"/>
                  </a:schemeClr>
                </a:solidFill>
                <a:latin typeface="Arial" panose="020B0604020202020204" pitchFamily="34" charset="0"/>
                <a:cs typeface="Arial" panose="020B0604020202020204" pitchFamily="34" charset="0"/>
              </a:rPr>
              <a:t>Retention </a:t>
            </a:r>
            <a:r>
              <a:rPr lang="en-US" sz="2400" b="1" dirty="0">
                <a:solidFill>
                  <a:schemeClr val="tx1">
                    <a:lumMod val="50000"/>
                  </a:schemeClr>
                </a:solidFill>
                <a:latin typeface="Arial" panose="020B0604020202020204" pitchFamily="34" charset="0"/>
                <a:cs typeface="Arial" panose="020B0604020202020204" pitchFamily="34" charset="0"/>
              </a:rPr>
              <a:t>of Laboratory professionals is very sensitive to compensation</a:t>
            </a:r>
          </a:p>
          <a:p>
            <a:pPr marL="914400" lvl="1"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Career Development (Ladder) opportunities are not evident or publicized</a:t>
            </a:r>
          </a:p>
          <a:p>
            <a:pPr marL="457200" indent="-457200">
              <a:spcBef>
                <a:spcPts val="600"/>
              </a:spcBef>
              <a:buFont typeface="Arial" panose="020B0604020202020204" pitchFamily="34" charset="0"/>
              <a:buChar char="•"/>
            </a:pPr>
            <a:r>
              <a:rPr lang="en-US" sz="2400" b="1" i="1" dirty="0">
                <a:solidFill>
                  <a:schemeClr val="tx1">
                    <a:lumMod val="50000"/>
                  </a:schemeClr>
                </a:solidFill>
                <a:latin typeface="Arial" panose="020B0604020202020204" pitchFamily="34" charset="0"/>
                <a:cs typeface="Arial" panose="020B0604020202020204" pitchFamily="34" charset="0"/>
              </a:rPr>
              <a:t>Advocacy 2021-2023: Laboratory Workforce certification/regulation</a:t>
            </a:r>
          </a:p>
          <a:p>
            <a:pPr marL="914400" lvl="1"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NYS DOH: “Laboratory Fix” modifications in Regulations</a:t>
            </a:r>
          </a:p>
          <a:p>
            <a:pPr marL="914400" lvl="1"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NYS </a:t>
            </a:r>
            <a:r>
              <a:rPr lang="en-US" sz="2400" b="1">
                <a:solidFill>
                  <a:schemeClr val="tx1">
                    <a:lumMod val="50000"/>
                  </a:schemeClr>
                </a:solidFill>
                <a:latin typeface="Arial" panose="020B0604020202020204" pitchFamily="34" charset="0"/>
                <a:cs typeface="Arial" panose="020B0604020202020204" pitchFamily="34" charset="0"/>
              </a:rPr>
              <a:t>Assembly S2070</a:t>
            </a:r>
            <a:r>
              <a:rPr lang="en-US" sz="2400" b="1" dirty="0">
                <a:solidFill>
                  <a:schemeClr val="tx1">
                    <a:lumMod val="50000"/>
                  </a:schemeClr>
                </a:solidFill>
                <a:latin typeface="Arial" panose="020B0604020202020204" pitchFamily="34" charset="0"/>
                <a:cs typeface="Arial" panose="020B0604020202020204" pitchFamily="34" charset="0"/>
              </a:rPr>
              <a:t>: “Laboratory Fix” statutory changes</a:t>
            </a:r>
          </a:p>
          <a:p>
            <a:pPr marL="914400" lvl="1"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NYSED: Ongoing implementation of statutory changes</a:t>
            </a:r>
          </a:p>
          <a:p>
            <a:pPr>
              <a:spcBef>
                <a:spcPts val="600"/>
              </a:spcBef>
            </a:pPr>
            <a:endParaRPr lang="en-US" sz="2400" b="1" i="1" dirty="0">
              <a:solidFill>
                <a:schemeClr val="tx1">
                  <a:lumMod val="50000"/>
                </a:schemeClr>
              </a:solidFill>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endParaRPr lang="en-US" sz="2400" b="1" dirty="0">
              <a:solidFill>
                <a:schemeClr val="tx1">
                  <a:lumMod val="50000"/>
                </a:schemeClr>
              </a:solidFill>
              <a:latin typeface="Arial" panose="020B0604020202020204" pitchFamily="34" charset="0"/>
              <a:cs typeface="Arial" panose="020B0604020202020204" pitchFamily="34" charset="0"/>
            </a:endParaRPr>
          </a:p>
          <a:p>
            <a:endParaRPr lang="en-US" sz="2799" b="1"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70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a:extLst>
              <a:ext uri="{C183D7F6-B498-43B3-948B-1728B52AA6E4}">
                <adec:decorative xmlns:adec="http://schemas.microsoft.com/office/drawing/2017/decorative" val="1"/>
              </a:ext>
            </a:extLst>
          </p:cNvPr>
          <p:cNvSpPr>
            <a:spLocks noChangeShapeType="1"/>
          </p:cNvSpPr>
          <p:nvPr/>
        </p:nvSpPr>
        <p:spPr bwMode="auto">
          <a:xfrm>
            <a:off x="1171714" y="1060482"/>
            <a:ext cx="10264382" cy="24606"/>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399">
              <a:solidFill>
                <a:srgbClr val="000000"/>
              </a:solidFill>
              <a:latin typeface="Arial" charset="0"/>
            </a:endParaRPr>
          </a:p>
        </p:txBody>
      </p:sp>
      <p:sp>
        <p:nvSpPr>
          <p:cNvPr id="7" name="Title 2">
            <a:extLst>
              <a:ext uri="{FF2B5EF4-FFF2-40B4-BE49-F238E27FC236}">
                <a16:creationId xmlns:a16="http://schemas.microsoft.com/office/drawing/2014/main" id="{77BD2F8E-E6AA-42B5-9C6A-E1BE75F9FC1D}"/>
              </a:ext>
            </a:extLst>
          </p:cNvPr>
          <p:cNvSpPr txBox="1">
            <a:spLocks noGrp="1"/>
          </p:cNvSpPr>
          <p:nvPr>
            <p:ph type="title" idx="4294967295"/>
          </p:nvPr>
        </p:nvSpPr>
        <p:spPr>
          <a:xfrm>
            <a:off x="1324115" y="493813"/>
            <a:ext cx="10756301" cy="9316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latinLnBrk="0" hangingPunct="1">
              <a:spcBef>
                <a:spcPct val="0"/>
              </a:spcBef>
              <a:buNone/>
              <a:defRPr sz="2600" b="1" i="0" kern="1200">
                <a:solidFill>
                  <a:schemeClr val="accent1"/>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n-lt"/>
                <a:ea typeface="+mj-ea"/>
                <a:cs typeface="Arial" charset="0"/>
              </a:rPr>
              <a:t>New York State Laboratory Workforce: What was the “Fix”?</a:t>
            </a:r>
            <a:endParaRPr kumimoji="0" lang="en-US" sz="3600" b="1" i="0" u="none" strike="noStrike" kern="1200" cap="none" spc="0" normalizeH="0" baseline="0" noProof="0" dirty="0">
              <a:ln>
                <a:noFill/>
              </a:ln>
              <a:solidFill>
                <a:schemeClr val="tx1"/>
              </a:solidFill>
              <a:effectLst/>
              <a:uLnTx/>
              <a:uFillTx/>
              <a:latin typeface="+mn-lt"/>
              <a:ea typeface="+mj-ea"/>
              <a:cs typeface="Arial" charset="0"/>
            </a:endParaRPr>
          </a:p>
        </p:txBody>
      </p:sp>
      <p:pic>
        <p:nvPicPr>
          <p:cNvPr id="10" name="Picture 9" descr="Logo for Northwell Heal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3" y="6053762"/>
            <a:ext cx="1789481" cy="707286"/>
          </a:xfrm>
          <a:prstGeom prst="rect">
            <a:avLst/>
          </a:prstGeom>
        </p:spPr>
      </p:pic>
      <p:sp>
        <p:nvSpPr>
          <p:cNvPr id="3" name="TextBox 2"/>
          <p:cNvSpPr txBox="1"/>
          <p:nvPr/>
        </p:nvSpPr>
        <p:spPr>
          <a:xfrm>
            <a:off x="347790" y="1197480"/>
            <a:ext cx="11842623" cy="5450595"/>
          </a:xfrm>
          <a:prstGeom prst="rect">
            <a:avLst/>
          </a:prstGeom>
          <a:noFill/>
        </p:spPr>
        <p:txBody>
          <a:bodyPr wrap="square" rtlCol="0">
            <a:spAutoFit/>
          </a:bodyPr>
          <a:lstStyle/>
          <a:p>
            <a:pPr marL="342797" indent="-342797">
              <a:spcAft>
                <a:spcPts val="600"/>
              </a:spcAft>
              <a:buFont typeface="Arial" panose="020B0604020202020204" pitchFamily="34" charset="0"/>
              <a:buChar char="•"/>
            </a:pPr>
            <a:r>
              <a:rPr lang="en-US" sz="2400" b="1" i="1" dirty="0">
                <a:solidFill>
                  <a:schemeClr val="tx1">
                    <a:lumMod val="50000"/>
                  </a:schemeClr>
                </a:solidFill>
                <a:latin typeface="Arial" panose="020B0604020202020204" pitchFamily="34" charset="0"/>
                <a:cs typeface="Arial" panose="020B0604020202020204" pitchFamily="34" charset="0"/>
              </a:rPr>
              <a:t>Lab “Clean Up” Bill passed in 2022</a:t>
            </a:r>
            <a:endParaRPr lang="en-US" sz="2400" b="1" dirty="0">
              <a:solidFill>
                <a:schemeClr val="tx1">
                  <a:lumMod val="50000"/>
                </a:schemeClr>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Allows for Nationally Accredited programs to fulfill NYS educational requirements</a:t>
            </a:r>
          </a:p>
          <a:p>
            <a:pPr marL="914400" lvl="1"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Provides for alternate pathways to licensure (via ASCP Certification)</a:t>
            </a:r>
          </a:p>
          <a:p>
            <a:pPr marL="914400" lvl="1"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Provides for Technician to Technologist pathway</a:t>
            </a:r>
          </a:p>
          <a:p>
            <a:pPr marL="914400" lvl="1" indent="-457200">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Creates a category of Histotechnologist (2024)</a:t>
            </a:r>
          </a:p>
          <a:p>
            <a:pPr marL="457200" indent="-457200">
              <a:lnSpc>
                <a:spcPct val="90000"/>
              </a:lnSpc>
              <a:spcBef>
                <a:spcPts val="600"/>
              </a:spcBef>
              <a:spcAft>
                <a:spcPts val="600"/>
              </a:spcAft>
              <a:buFont typeface="Arial" panose="020B0604020202020204" pitchFamily="34" charset="0"/>
              <a:buChar char="•"/>
            </a:pPr>
            <a:r>
              <a:rPr lang="en-US" sz="2400" b="1" i="1" dirty="0">
                <a:solidFill>
                  <a:schemeClr val="tx1">
                    <a:lumMod val="50000"/>
                  </a:schemeClr>
                </a:solidFill>
                <a:latin typeface="Arial" panose="020B0604020202020204" pitchFamily="34" charset="0"/>
                <a:cs typeface="Arial" panose="020B0604020202020204" pitchFamily="34" charset="0"/>
              </a:rPr>
              <a:t>Updated Regulations to Implement Legislative Changes (ongoing)</a:t>
            </a:r>
          </a:p>
          <a:p>
            <a:pPr marL="914400" lvl="1" indent="-457200">
              <a:lnSpc>
                <a:spcPct val="90000"/>
              </a:lnSpc>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ASCP Certification fulfills all state requirements for licensure</a:t>
            </a:r>
          </a:p>
          <a:p>
            <a:pPr marL="914400" lvl="1" indent="-457200">
              <a:lnSpc>
                <a:spcPct val="90000"/>
              </a:lnSpc>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NAACLS accredited programs fulfill all educational requirements for licensure </a:t>
            </a:r>
          </a:p>
          <a:p>
            <a:pPr marL="914400" lvl="1" indent="-457200">
              <a:lnSpc>
                <a:spcPct val="90000"/>
              </a:lnSpc>
              <a:buFont typeface="Arial" panose="020B0604020202020204" pitchFamily="34" charset="0"/>
              <a:buChar char="•"/>
            </a:pPr>
            <a:r>
              <a:rPr lang="en-US" sz="2400" b="1" dirty="0">
                <a:solidFill>
                  <a:schemeClr val="tx1">
                    <a:lumMod val="50000"/>
                  </a:schemeClr>
                </a:solidFill>
                <a:latin typeface="Arial" panose="020B0604020202020204" pitchFamily="34" charset="0"/>
                <a:cs typeface="Arial" panose="020B0604020202020204" pitchFamily="34" charset="0"/>
              </a:rPr>
              <a:t>Career path for technicians</a:t>
            </a:r>
          </a:p>
          <a:p>
            <a:pPr marL="342900" indent="-342900">
              <a:lnSpc>
                <a:spcPct val="90000"/>
              </a:lnSpc>
              <a:spcBef>
                <a:spcPts val="600"/>
              </a:spcBef>
              <a:buFont typeface="Wingdings" panose="05000000000000000000" pitchFamily="2" charset="2"/>
              <a:buChar char="ü"/>
            </a:pPr>
            <a:r>
              <a:rPr lang="en-US" sz="2400" b="1" i="1" dirty="0">
                <a:solidFill>
                  <a:srgbClr val="25408F"/>
                </a:solidFill>
                <a:latin typeface="Arial" panose="020B0604020202020204" pitchFamily="34" charset="0"/>
                <a:cs typeface="Arial" panose="020B0604020202020204" pitchFamily="34" charset="0"/>
              </a:rPr>
              <a:t>Licensure process has been streamlined and shortened</a:t>
            </a:r>
          </a:p>
          <a:p>
            <a:pPr marL="342900" indent="-342900">
              <a:lnSpc>
                <a:spcPct val="90000"/>
              </a:lnSpc>
              <a:spcBef>
                <a:spcPts val="600"/>
              </a:spcBef>
              <a:buFont typeface="Wingdings" panose="05000000000000000000" pitchFamily="2" charset="2"/>
              <a:buChar char="ü"/>
            </a:pPr>
            <a:r>
              <a:rPr lang="en-US" sz="2400" b="1" i="1" dirty="0">
                <a:solidFill>
                  <a:srgbClr val="25408F"/>
                </a:solidFill>
                <a:latin typeface="Arial" panose="020B0604020202020204" pitchFamily="34" charset="0"/>
                <a:cs typeface="Arial" panose="020B0604020202020204" pitchFamily="34" charset="0"/>
              </a:rPr>
              <a:t>Pool of qualified candidates greatly expanded</a:t>
            </a:r>
          </a:p>
          <a:p>
            <a:endParaRPr lang="en-US" sz="2799" b="1"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60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1171714" y="357539"/>
            <a:ext cx="10388600" cy="931620"/>
          </a:xfrm>
        </p:spPr>
        <p:txBody>
          <a:bodyPr/>
          <a:lstStyle/>
          <a:p>
            <a:r>
              <a:rPr lang="en-US" sz="3200" dirty="0">
                <a:latin typeface="+mn-lt"/>
                <a:cs typeface="Arial" charset="0"/>
              </a:rPr>
              <a:t>Take Away Lessons</a:t>
            </a:r>
            <a:endParaRPr lang="en-US" sz="3200" dirty="0">
              <a:solidFill>
                <a:schemeClr val="tx1"/>
              </a:solidFill>
              <a:latin typeface="+mn-lt"/>
              <a:cs typeface="Arial" charset="0"/>
            </a:endParaRPr>
          </a:p>
        </p:txBody>
      </p:sp>
      <p:sp>
        <p:nvSpPr>
          <p:cNvPr id="17" name="Line 3">
            <a:extLst>
              <a:ext uri="{C183D7F6-B498-43B3-948B-1728B52AA6E4}">
                <adec:decorative xmlns:adec="http://schemas.microsoft.com/office/drawing/2017/decorative" val="1"/>
              </a:ext>
            </a:extLst>
          </p:cNvPr>
          <p:cNvSpPr>
            <a:spLocks noChangeShapeType="1"/>
          </p:cNvSpPr>
          <p:nvPr/>
        </p:nvSpPr>
        <p:spPr bwMode="auto">
          <a:xfrm>
            <a:off x="1171714" y="1060482"/>
            <a:ext cx="7910040"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defTabSz="914126" fontAlgn="base">
              <a:spcBef>
                <a:spcPct val="0"/>
              </a:spcBef>
              <a:spcAft>
                <a:spcPct val="0"/>
              </a:spcAft>
              <a:defRPr/>
            </a:pPr>
            <a:endParaRPr lang="en-US" sz="2399">
              <a:solidFill>
                <a:srgbClr val="000000"/>
              </a:solidFill>
              <a:latin typeface="Arial" charset="0"/>
            </a:endParaRPr>
          </a:p>
        </p:txBody>
      </p:sp>
      <p:sp>
        <p:nvSpPr>
          <p:cNvPr id="7" name="TextBox 6">
            <a:extLst>
              <a:ext uri="{FF2B5EF4-FFF2-40B4-BE49-F238E27FC236}">
                <a16:creationId xmlns:a16="http://schemas.microsoft.com/office/drawing/2014/main" id="{D8E8C1DF-87F3-4447-9124-087357C5201E}"/>
              </a:ext>
            </a:extLst>
          </p:cNvPr>
          <p:cNvSpPr txBox="1"/>
          <p:nvPr/>
        </p:nvSpPr>
        <p:spPr>
          <a:xfrm>
            <a:off x="347790" y="1234057"/>
            <a:ext cx="11842623" cy="4678204"/>
          </a:xfrm>
          <a:prstGeom prst="rect">
            <a:avLst/>
          </a:prstGeom>
          <a:noFill/>
        </p:spPr>
        <p:txBody>
          <a:bodyPr wrap="square" rtlCol="0">
            <a:spAutoFit/>
          </a:bodyPr>
          <a:lstStyle/>
          <a:p>
            <a:pPr marL="342797" indent="-342797" defTabSz="457200">
              <a:spcBef>
                <a:spcPts val="1200"/>
              </a:spcBef>
              <a:buFont typeface="Arial" panose="020B0604020202020204" pitchFamily="34" charset="0"/>
              <a:buChar char="•"/>
              <a:defRPr/>
            </a:pPr>
            <a:r>
              <a:rPr lang="en-US" sz="2400" b="1" i="1" dirty="0">
                <a:solidFill>
                  <a:srgbClr val="53565A">
                    <a:lumMod val="50000"/>
                  </a:srgbClr>
                </a:solidFill>
                <a:latin typeface="Arial" panose="020B0604020202020204" pitchFamily="34" charset="0"/>
                <a:cs typeface="Arial" panose="020B0604020202020204" pitchFamily="34" charset="0"/>
              </a:rPr>
              <a:t>Pandemic: Working with Public Health Authorities and Policy Makers</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Diagnostic laboratories are a national asset for Public Health Emergencies</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Integrated health systems: a critical source of harmonized data</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Academic health systems: a primary source of Discovery &amp; Investigation</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Support of our Laboratory Workforce is the most critical factor</a:t>
            </a:r>
          </a:p>
          <a:p>
            <a:pPr marL="342797" indent="-342797" defTabSz="457200">
              <a:spcBef>
                <a:spcPts val="1200"/>
              </a:spcBef>
              <a:buFont typeface="Arial" panose="020B0604020202020204" pitchFamily="34" charset="0"/>
              <a:buChar char="•"/>
              <a:defRPr/>
            </a:pPr>
            <a:r>
              <a:rPr lang="en-US" sz="2400" b="1" i="1" dirty="0">
                <a:solidFill>
                  <a:srgbClr val="53565A">
                    <a:lumMod val="50000"/>
                  </a:srgbClr>
                </a:solidFill>
                <a:latin typeface="Arial" panose="020B0604020202020204" pitchFamily="34" charset="0"/>
                <a:cs typeface="Arial" panose="020B0604020202020204" pitchFamily="34" charset="0"/>
              </a:rPr>
              <a:t>Lab Workforce: Working with Public Health Authorities and Policy Makers</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The consortium of NYS academic clinical laboratories had a “voice”</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The consortium provided critical data for policy and for advocacy</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The consortium has a “brand presence” in the educational marketplace</a:t>
            </a:r>
          </a:p>
          <a:p>
            <a:pPr defTabSz="457200">
              <a:defRPr/>
            </a:pPr>
            <a:endParaRPr lang="en-US" sz="2400" b="1" i="1" dirty="0">
              <a:solidFill>
                <a:srgbClr val="53565A">
                  <a:lumMod val="50000"/>
                </a:srgbClr>
              </a:solidFill>
              <a:latin typeface="Arial" panose="020B0604020202020204" pitchFamily="34" charset="0"/>
              <a:cs typeface="Arial" panose="020B0604020202020204" pitchFamily="34" charset="0"/>
            </a:endParaRPr>
          </a:p>
          <a:p>
            <a:pPr marL="342797" indent="-342797" defTabSz="457200">
              <a:buFont typeface="Arial" panose="020B0604020202020204" pitchFamily="34" charset="0"/>
              <a:buChar char="•"/>
              <a:defRPr/>
            </a:pPr>
            <a:endParaRPr lang="en-US" sz="2400" b="1" i="1" dirty="0">
              <a:solidFill>
                <a:srgbClr val="53565A">
                  <a:lumMod val="50000"/>
                </a:srgbClr>
              </a:solidFill>
              <a:latin typeface="Arial" panose="020B0604020202020204" pitchFamily="34" charset="0"/>
              <a:cs typeface="Arial" panose="020B0604020202020204" pitchFamily="34" charset="0"/>
            </a:endParaRPr>
          </a:p>
          <a:p>
            <a:pPr defTabSz="457200">
              <a:defRPr/>
            </a:pPr>
            <a:endParaRPr lang="en-US" sz="2400" b="1" dirty="0">
              <a:solidFill>
                <a:srgbClr val="53565A">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365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E8C1DF-87F3-4447-9124-087357C5201E}"/>
              </a:ext>
            </a:extLst>
          </p:cNvPr>
          <p:cNvSpPr txBox="1"/>
          <p:nvPr/>
        </p:nvSpPr>
        <p:spPr>
          <a:xfrm>
            <a:off x="347790" y="1234057"/>
            <a:ext cx="11842623" cy="6055504"/>
          </a:xfrm>
          <a:prstGeom prst="rect">
            <a:avLst/>
          </a:prstGeom>
          <a:noFill/>
        </p:spPr>
        <p:txBody>
          <a:bodyPr wrap="square" rtlCol="0">
            <a:spAutoFit/>
          </a:bodyPr>
          <a:lstStyle/>
          <a:p>
            <a:pPr marL="342797" indent="-342797" defTabSz="457200">
              <a:spcBef>
                <a:spcPts val="1200"/>
              </a:spcBef>
              <a:buFont typeface="Arial" panose="020B0604020202020204" pitchFamily="34" charset="0"/>
              <a:buChar char="•"/>
              <a:defRPr/>
            </a:pPr>
            <a:r>
              <a:rPr lang="en-US" sz="2400" b="1" i="1" dirty="0">
                <a:solidFill>
                  <a:srgbClr val="53565A">
                    <a:lumMod val="50000"/>
                  </a:srgbClr>
                </a:solidFill>
                <a:latin typeface="Arial" panose="020B0604020202020204" pitchFamily="34" charset="0"/>
                <a:cs typeface="Arial" panose="020B0604020202020204" pitchFamily="34" charset="0"/>
              </a:rPr>
              <a:t>Follow-through on the Statutory and Regulatory Fixes</a:t>
            </a:r>
            <a:endParaRPr lang="en-US" sz="2400" b="1" dirty="0">
              <a:solidFill>
                <a:srgbClr val="53565A">
                  <a:lumMod val="50000"/>
                </a:srgbClr>
              </a:solidFill>
              <a:latin typeface="Arial" panose="020B0604020202020204" pitchFamily="34" charset="0"/>
              <a:cs typeface="Arial" panose="020B0604020202020204" pitchFamily="34" charset="0"/>
            </a:endParaRPr>
          </a:p>
          <a:p>
            <a:pPr marL="342797" indent="-342797" defTabSz="457200">
              <a:spcBef>
                <a:spcPts val="600"/>
              </a:spcBef>
              <a:buFont typeface="Arial" panose="020B0604020202020204" pitchFamily="34" charset="0"/>
              <a:buChar char="•"/>
              <a:defRPr/>
            </a:pPr>
            <a:r>
              <a:rPr lang="en-US" sz="2400" b="1" i="1" dirty="0">
                <a:solidFill>
                  <a:srgbClr val="53565A">
                    <a:lumMod val="50000"/>
                  </a:srgbClr>
                </a:solidFill>
                <a:latin typeface="Arial" panose="020B0604020202020204" pitchFamily="34" charset="0"/>
                <a:cs typeface="Arial" panose="020B0604020202020204" pitchFamily="34" charset="0"/>
              </a:rPr>
              <a:t>Laboratory Workforce Pipeline: seeking realized results</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Adult Learners</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Baccalaureate program recruitment</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Visibility to High School and Middle School populations (and parents)</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Visibility to those who advise all-of-the-above</a:t>
            </a:r>
          </a:p>
          <a:p>
            <a:pPr marL="342797" indent="-342797" defTabSz="457200">
              <a:spcBef>
                <a:spcPts val="600"/>
              </a:spcBef>
              <a:buFont typeface="Arial" panose="020B0604020202020204" pitchFamily="34" charset="0"/>
              <a:buChar char="•"/>
              <a:defRPr/>
            </a:pPr>
            <a:r>
              <a:rPr lang="en-US" sz="2400" b="1" i="1" dirty="0">
                <a:solidFill>
                  <a:srgbClr val="53565A">
                    <a:lumMod val="50000"/>
                  </a:srgbClr>
                </a:solidFill>
                <a:latin typeface="Arial" panose="020B0604020202020204" pitchFamily="34" charset="0"/>
                <a:cs typeface="Arial" panose="020B0604020202020204" pitchFamily="34" charset="0"/>
              </a:rPr>
              <a:t>Advocacy at regional and national level</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Advocacy is a never-ending constant (and the work of “unsung heroes”)</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To include partnerships necessary for such advocacy</a:t>
            </a:r>
          </a:p>
          <a:p>
            <a:pPr marL="342797" indent="-342797" defTabSz="457200">
              <a:spcBef>
                <a:spcPts val="600"/>
              </a:spcBef>
              <a:buFont typeface="Arial" panose="020B0604020202020204" pitchFamily="34" charset="0"/>
              <a:buChar char="•"/>
              <a:defRPr/>
            </a:pPr>
            <a:r>
              <a:rPr lang="en-US" sz="2400" b="1" i="1" dirty="0">
                <a:solidFill>
                  <a:srgbClr val="53565A">
                    <a:lumMod val="50000"/>
                  </a:srgbClr>
                </a:solidFill>
                <a:latin typeface="Arial" panose="020B0604020202020204" pitchFamily="34" charset="0"/>
                <a:cs typeface="Arial" panose="020B0604020202020204" pitchFamily="34" charset="0"/>
              </a:rPr>
              <a:t>The “Collective Brand” of the assembled consortium institutions</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Visibility of the first order to regional stakeholders</a:t>
            </a:r>
          </a:p>
          <a:p>
            <a:pPr marL="799997" lvl="1" indent="-342797" defTabSz="457200">
              <a:buFont typeface="Arial" panose="020B0604020202020204" pitchFamily="34" charset="0"/>
              <a:buChar char="•"/>
              <a:defRPr/>
            </a:pPr>
            <a:r>
              <a:rPr lang="en-US" sz="2400" b="1" dirty="0">
                <a:solidFill>
                  <a:srgbClr val="53565A">
                    <a:lumMod val="50000"/>
                  </a:srgbClr>
                </a:solidFill>
                <a:latin typeface="Arial" panose="020B0604020202020204" pitchFamily="34" charset="0"/>
                <a:cs typeface="Arial" panose="020B0604020202020204" pitchFamily="34" charset="0"/>
              </a:rPr>
              <a:t>A unified voice to policy makers</a:t>
            </a:r>
          </a:p>
          <a:p>
            <a:pPr algn="ctr" defTabSz="457200">
              <a:spcBef>
                <a:spcPts val="900"/>
              </a:spcBef>
              <a:defRPr/>
            </a:pPr>
            <a:r>
              <a:rPr lang="en-US" sz="2400" b="1" dirty="0">
                <a:solidFill>
                  <a:srgbClr val="53565A">
                    <a:lumMod val="50000"/>
                  </a:srgbClr>
                </a:solidFill>
                <a:latin typeface="Arial" panose="020B0604020202020204" pitchFamily="34" charset="0"/>
                <a:cs typeface="Arial" panose="020B0604020202020204" pitchFamily="34" charset="0"/>
              </a:rPr>
              <a:t>OUR MOMENT IS NOW: Public Health, Public Policy</a:t>
            </a:r>
          </a:p>
          <a:p>
            <a:pPr marL="342797" indent="-342797" defTabSz="457200">
              <a:buFont typeface="Arial" panose="020B0604020202020204" pitchFamily="34" charset="0"/>
              <a:buChar char="•"/>
              <a:defRPr/>
            </a:pPr>
            <a:endParaRPr lang="en-US" sz="2400" b="1" i="1" dirty="0">
              <a:solidFill>
                <a:srgbClr val="53565A">
                  <a:lumMod val="50000"/>
                </a:srgbClr>
              </a:solidFill>
              <a:latin typeface="Arial" panose="020B0604020202020204" pitchFamily="34" charset="0"/>
              <a:cs typeface="Arial" panose="020B0604020202020204" pitchFamily="34" charset="0"/>
            </a:endParaRPr>
          </a:p>
          <a:p>
            <a:pPr defTabSz="457200">
              <a:defRPr/>
            </a:pPr>
            <a:endParaRPr lang="en-US" sz="2400" b="1" dirty="0">
              <a:solidFill>
                <a:srgbClr val="53565A">
                  <a:lumMod val="50000"/>
                </a:srgbClr>
              </a:solidFill>
              <a:latin typeface="Arial" panose="020B0604020202020204" pitchFamily="34" charset="0"/>
              <a:cs typeface="Arial" panose="020B0604020202020204" pitchFamily="34" charset="0"/>
            </a:endParaRPr>
          </a:p>
        </p:txBody>
      </p:sp>
      <p:sp>
        <p:nvSpPr>
          <p:cNvPr id="16" name="Title 2"/>
          <p:cNvSpPr>
            <a:spLocks noGrp="1"/>
          </p:cNvSpPr>
          <p:nvPr>
            <p:ph type="title"/>
          </p:nvPr>
        </p:nvSpPr>
        <p:spPr>
          <a:xfrm>
            <a:off x="1171714" y="357539"/>
            <a:ext cx="10388600" cy="931620"/>
          </a:xfrm>
        </p:spPr>
        <p:txBody>
          <a:bodyPr/>
          <a:lstStyle/>
          <a:p>
            <a:r>
              <a:rPr lang="en-US" sz="3200" dirty="0">
                <a:latin typeface="+mn-lt"/>
                <a:cs typeface="Arial" charset="0"/>
              </a:rPr>
              <a:t>Unfinished Business</a:t>
            </a:r>
            <a:endParaRPr lang="en-US" sz="3200" dirty="0">
              <a:solidFill>
                <a:schemeClr val="tx1"/>
              </a:solidFill>
              <a:latin typeface="+mn-lt"/>
              <a:cs typeface="Arial" charset="0"/>
            </a:endParaRPr>
          </a:p>
        </p:txBody>
      </p:sp>
      <p:sp>
        <p:nvSpPr>
          <p:cNvPr id="17" name="Line 3">
            <a:extLst>
              <a:ext uri="{C183D7F6-B498-43B3-948B-1728B52AA6E4}">
                <adec:decorative xmlns:adec="http://schemas.microsoft.com/office/drawing/2017/decorative" val="1"/>
              </a:ext>
            </a:extLst>
          </p:cNvPr>
          <p:cNvSpPr>
            <a:spLocks noChangeShapeType="1"/>
          </p:cNvSpPr>
          <p:nvPr/>
        </p:nvSpPr>
        <p:spPr bwMode="auto">
          <a:xfrm>
            <a:off x="1171714" y="1060482"/>
            <a:ext cx="7910040"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defTabSz="914126" fontAlgn="base">
              <a:spcBef>
                <a:spcPct val="0"/>
              </a:spcBef>
              <a:spcAft>
                <a:spcPct val="0"/>
              </a:spcAft>
              <a:defRPr/>
            </a:pPr>
            <a:endParaRPr lang="en-US" sz="2399">
              <a:solidFill>
                <a:srgbClr val="000000"/>
              </a:solidFill>
              <a:latin typeface="Arial" charset="0"/>
            </a:endParaRPr>
          </a:p>
        </p:txBody>
      </p:sp>
    </p:spTree>
    <p:extLst>
      <p:ext uri="{BB962C8B-B14F-4D97-AF65-F5344CB8AC3E}">
        <p14:creationId xmlns:p14="http://schemas.microsoft.com/office/powerpoint/2010/main" val="1075962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1171714" y="357539"/>
            <a:ext cx="10388600" cy="931620"/>
          </a:xfrm>
        </p:spPr>
        <p:txBody>
          <a:bodyPr/>
          <a:lstStyle/>
          <a:p>
            <a:r>
              <a:rPr lang="en-US" sz="3200" dirty="0">
                <a:latin typeface="+mn-lt"/>
                <a:cs typeface="Arial" charset="0"/>
              </a:rPr>
              <a:t>Call To Action</a:t>
            </a:r>
            <a:endParaRPr lang="en-US" sz="3200" dirty="0">
              <a:solidFill>
                <a:schemeClr val="tx1"/>
              </a:solidFill>
              <a:latin typeface="+mn-lt"/>
              <a:cs typeface="Arial" charset="0"/>
            </a:endParaRPr>
          </a:p>
        </p:txBody>
      </p:sp>
      <p:sp>
        <p:nvSpPr>
          <p:cNvPr id="17" name="Line 3">
            <a:extLst>
              <a:ext uri="{C183D7F6-B498-43B3-948B-1728B52AA6E4}">
                <adec:decorative xmlns:adec="http://schemas.microsoft.com/office/drawing/2017/decorative" val="1"/>
              </a:ext>
            </a:extLst>
          </p:cNvPr>
          <p:cNvSpPr>
            <a:spLocks noChangeShapeType="1"/>
          </p:cNvSpPr>
          <p:nvPr/>
        </p:nvSpPr>
        <p:spPr bwMode="auto">
          <a:xfrm>
            <a:off x="1171714" y="1060482"/>
            <a:ext cx="7910040"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D8E8C1DF-87F3-4447-9124-087357C5201E}"/>
              </a:ext>
            </a:extLst>
          </p:cNvPr>
          <p:cNvSpPr txBox="1"/>
          <p:nvPr/>
        </p:nvSpPr>
        <p:spPr>
          <a:xfrm>
            <a:off x="1019123" y="1862234"/>
            <a:ext cx="9965253" cy="1569660"/>
          </a:xfrm>
          <a:prstGeom prst="rect">
            <a:avLst/>
          </a:prstGeom>
          <a:noFill/>
        </p:spPr>
        <p:txBody>
          <a:bodyPr wrap="square" rtlCol="0">
            <a:spAutoFit/>
          </a:bodyPr>
          <a:lstStyle/>
          <a:p>
            <a:pPr marR="0" lvl="1" algn="l" defTabSz="457200" rtl="0" eaLnBrk="1" fontAlgn="auto" latinLnBrk="0" hangingPunct="1">
              <a:lnSpc>
                <a:spcPct val="100000"/>
              </a:lnSpc>
              <a:spcBef>
                <a:spcPts val="0"/>
              </a:spcBef>
              <a:spcAft>
                <a:spcPts val="0"/>
              </a:spcAft>
              <a:buClrTx/>
              <a:buSzTx/>
              <a:tabLst/>
              <a:defRPr/>
            </a:pPr>
            <a:r>
              <a:rPr kumimoji="0" lang="en-US" sz="2400" b="1" i="1" u="none" strike="noStrike" kern="1200" cap="none" spc="0" normalizeH="0" baseline="0" noProof="0" dirty="0">
                <a:ln>
                  <a:noFill/>
                </a:ln>
                <a:solidFill>
                  <a:srgbClr val="53565A">
                    <a:lumMod val="50000"/>
                  </a:srgbClr>
                </a:solidFill>
                <a:effectLst/>
                <a:uLnTx/>
                <a:uFillTx/>
                <a:latin typeface="Arial" panose="020B0604020202020204" pitchFamily="34" charset="0"/>
                <a:ea typeface="+mn-ea"/>
                <a:cs typeface="Arial" panose="020B0604020202020204" pitchFamily="34" charset="0"/>
              </a:rPr>
              <a:t>Recruiting to the Laboratory Profession is OUR Responsibility</a:t>
            </a:r>
            <a:endParaRPr kumimoji="0" lang="en-US" sz="2400" b="1" u="none" strike="noStrike" kern="1200" cap="none" spc="0" normalizeH="0" baseline="0" noProof="0" dirty="0">
              <a:ln>
                <a:noFill/>
              </a:ln>
              <a:solidFill>
                <a:srgbClr val="53565A">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srgbClr val="53565A">
                  <a:lumMod val="50000"/>
                </a:srgbClr>
              </a:solidFill>
              <a:effectLst/>
              <a:uLnTx/>
              <a:uFillTx/>
              <a:latin typeface="Arial" panose="020B0604020202020204" pitchFamily="34" charset="0"/>
              <a:ea typeface="+mn-ea"/>
              <a:cs typeface="Arial" panose="020B0604020202020204" pitchFamily="34" charset="0"/>
            </a:endParaRPr>
          </a:p>
          <a:p>
            <a:pPr marL="342797" marR="0" lvl="0" indent="-342797"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1" u="none" strike="noStrike" kern="1200" cap="none" spc="0" normalizeH="0" baseline="0" noProof="0" dirty="0">
              <a:ln>
                <a:noFill/>
              </a:ln>
              <a:solidFill>
                <a:srgbClr val="53565A">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53565A">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5355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E641-1AB6-0AE2-A8AD-89DEDF728FC0}"/>
              </a:ext>
            </a:extLst>
          </p:cNvPr>
          <p:cNvSpPr>
            <a:spLocks noGrp="1"/>
          </p:cNvSpPr>
          <p:nvPr>
            <p:ph type="title" idx="4294967295"/>
          </p:nvPr>
        </p:nvSpPr>
        <p:spPr>
          <a:xfrm>
            <a:off x="838200" y="365125"/>
            <a:ext cx="4495800" cy="92075"/>
          </a:xfrm>
        </p:spPr>
        <p:txBody>
          <a:bodyPr>
            <a:normAutofit fontScale="90000"/>
          </a:bodyPr>
          <a:lstStyle/>
          <a:p>
            <a:r>
              <a:rPr lang="en-US" sz="1000" dirty="0">
                <a:solidFill>
                  <a:schemeClr val="bg1"/>
                </a:solidFill>
              </a:rPr>
              <a:t>Q&amp;A</a:t>
            </a:r>
          </a:p>
        </p:txBody>
      </p:sp>
      <p:pic>
        <p:nvPicPr>
          <p:cNvPr id="4" name="Picture 3" descr="Image for Q&amp;A session">
            <a:extLst>
              <a:ext uri="{FF2B5EF4-FFF2-40B4-BE49-F238E27FC236}">
                <a16:creationId xmlns:a16="http://schemas.microsoft.com/office/drawing/2014/main" id="{7824AE18-A7BB-2DC1-0DFF-37FBB5E824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0594" y="643466"/>
            <a:ext cx="7710811" cy="5571067"/>
          </a:xfrm>
          <a:prstGeom prst="rect">
            <a:avLst/>
          </a:prstGeom>
        </p:spPr>
      </p:pic>
    </p:spTree>
    <p:extLst>
      <p:ext uri="{BB962C8B-B14F-4D97-AF65-F5344CB8AC3E}">
        <p14:creationId xmlns:p14="http://schemas.microsoft.com/office/powerpoint/2010/main" val="7975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9764C-C825-6F47-BA0B-2EE5D60F2512}"/>
              </a:ext>
            </a:extLst>
          </p:cNvPr>
          <p:cNvSpPr>
            <a:spLocks noGrp="1"/>
          </p:cNvSpPr>
          <p:nvPr>
            <p:ph type="title"/>
          </p:nvPr>
        </p:nvSpPr>
        <p:spPr/>
        <p:txBody>
          <a:bodyPr/>
          <a:lstStyle/>
          <a:p>
            <a:r>
              <a:rPr lang="en-US" dirty="0"/>
              <a:t>Funding Statement</a:t>
            </a:r>
          </a:p>
        </p:txBody>
      </p:sp>
      <p:sp>
        <p:nvSpPr>
          <p:cNvPr id="3" name="Rectangle 2"/>
          <p:cNvSpPr/>
          <p:nvPr/>
        </p:nvSpPr>
        <p:spPr>
          <a:xfrm>
            <a:off x="838200" y="2690336"/>
            <a:ext cx="10515600" cy="1569660"/>
          </a:xfrm>
          <a:prstGeom prst="rect">
            <a:avLst/>
          </a:prstGeom>
        </p:spPr>
        <p:txBody>
          <a:bodyPr wrap="square">
            <a:spAutoFit/>
          </a:bodyPr>
          <a:lstStyle/>
          <a:p>
            <a:r>
              <a:rPr lang="en-US" sz="2400" b="1" i="1" dirty="0">
                <a:latin typeface="Calibri" panose="020F0502020204030204" pitchFamily="34" charset="0"/>
                <a:ea typeface="Calibri" panose="020F0502020204030204" pitchFamily="34" charset="0"/>
              </a:rPr>
              <a:t>This resource was made possible by cooperative agreement CDC-RFA-OE22-2202 from Centers for Disease Control and Prevention (CDC). Its contents are solely the responsibility of the American Society for Clinical Pathology (ASCP) and do not necessarily represent the official views of CDC.</a:t>
            </a:r>
            <a:endParaRPr lang="en-US"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588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0814-8E68-AE9F-400C-29FC6257AE06}"/>
              </a:ext>
            </a:extLst>
          </p:cNvPr>
          <p:cNvSpPr>
            <a:spLocks noGrp="1"/>
          </p:cNvSpPr>
          <p:nvPr>
            <p:ph type="title"/>
          </p:nvPr>
        </p:nvSpPr>
        <p:spPr>
          <a:xfrm>
            <a:off x="226203" y="441960"/>
            <a:ext cx="2874993" cy="4983480"/>
          </a:xfrm>
        </p:spPr>
        <p:txBody>
          <a:bodyPr/>
          <a:lstStyle/>
          <a:p>
            <a:br>
              <a:rPr lang="en-US" sz="2400" dirty="0"/>
            </a:br>
            <a:r>
              <a:rPr lang="en-US" dirty="0"/>
              <a:t>3D-Printed Nasal Swabs for the City of Austin’s COVID-19 Response – Texas State University</a:t>
            </a:r>
          </a:p>
        </p:txBody>
      </p:sp>
      <p:pic>
        <p:nvPicPr>
          <p:cNvPr id="6" name="Picture 5" descr="QR Code to register for next webina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561" y="2011620"/>
            <a:ext cx="3733755" cy="3733755"/>
          </a:xfrm>
          <a:prstGeom prst="rect">
            <a:avLst/>
          </a:prstGeom>
        </p:spPr>
      </p:pic>
      <p:sp>
        <p:nvSpPr>
          <p:cNvPr id="4" name="Rectangle 3"/>
          <p:cNvSpPr/>
          <p:nvPr/>
        </p:nvSpPr>
        <p:spPr>
          <a:xfrm>
            <a:off x="6320832" y="5560709"/>
            <a:ext cx="2781211" cy="369332"/>
          </a:xfrm>
          <a:prstGeom prst="rect">
            <a:avLst/>
          </a:prstGeom>
        </p:spPr>
        <p:txBody>
          <a:bodyPr wrap="none">
            <a:spAutoFit/>
          </a:bodyPr>
          <a:lstStyle/>
          <a:p>
            <a:r>
              <a:rPr lang="en-US" u="sng" dirty="0">
                <a:solidFill>
                  <a:srgbClr val="0563C1"/>
                </a:solidFill>
                <a:latin typeface="Calibri" panose="020F0502020204030204" pitchFamily="34" charset="0"/>
                <a:ea typeface="Calibri" panose="020F0502020204030204" pitchFamily="34" charset="0"/>
                <a:hlinkClick r:id="rId4"/>
              </a:rPr>
              <a:t>bit.ly/ASCPBuildingBridges2</a:t>
            </a:r>
            <a:endParaRPr lang="en-US" sz="2000" dirty="0">
              <a:effectLst/>
              <a:latin typeface="Times New Roman" panose="02020603050405020304" pitchFamily="18" charset="0"/>
              <a:ea typeface="Calibri" panose="020F0502020204030204" pitchFamily="34" charset="0"/>
            </a:endParaRPr>
          </a:p>
        </p:txBody>
      </p:sp>
      <p:sp>
        <p:nvSpPr>
          <p:cNvPr id="8" name="Rectangle 7"/>
          <p:cNvSpPr/>
          <p:nvPr/>
        </p:nvSpPr>
        <p:spPr>
          <a:xfrm>
            <a:off x="4053840" y="441960"/>
            <a:ext cx="7254240" cy="1569660"/>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Building Bridges Across the Laboratory Community – Session 2</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Friday, June 9 2023, 11am – 12pm CDT</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Register here!</a:t>
            </a:r>
          </a:p>
        </p:txBody>
      </p:sp>
    </p:spTree>
    <p:extLst>
      <p:ext uri="{BB962C8B-B14F-4D97-AF65-F5344CB8AC3E}">
        <p14:creationId xmlns:p14="http://schemas.microsoft.com/office/powerpoint/2010/main" val="203412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0814-8E68-AE9F-400C-29FC6257AE06}"/>
              </a:ext>
            </a:extLst>
          </p:cNvPr>
          <p:cNvSpPr>
            <a:spLocks noGrp="1"/>
          </p:cNvSpPr>
          <p:nvPr>
            <p:ph type="title"/>
          </p:nvPr>
        </p:nvSpPr>
        <p:spPr/>
        <p:txBody>
          <a:bodyPr/>
          <a:lstStyle/>
          <a:p>
            <a:r>
              <a:rPr lang="en-US" dirty="0"/>
              <a:t>Join the </a:t>
            </a:r>
            <a:r>
              <a:rPr lang="en-US" dirty="0" err="1"/>
              <a:t>OneLab</a:t>
            </a:r>
            <a:r>
              <a:rPr lang="en-US" dirty="0"/>
              <a:t> Network to engage with fellow lab community members!</a:t>
            </a:r>
          </a:p>
        </p:txBody>
      </p:sp>
      <p:pic>
        <p:nvPicPr>
          <p:cNvPr id="5" name="Content Placeholder 4" descr="QR code for people to join One Lab Network &#10;">
            <a:extLst>
              <a:ext uri="{FF2B5EF4-FFF2-40B4-BE49-F238E27FC236}">
                <a16:creationId xmlns:a16="http://schemas.microsoft.com/office/drawing/2014/main" id="{8D4ED991-B217-8DF4-379F-8502558B55C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110785" y="1280160"/>
            <a:ext cx="3427730" cy="3427730"/>
          </a:xfrm>
        </p:spPr>
      </p:pic>
      <p:sp>
        <p:nvSpPr>
          <p:cNvPr id="7" name="TextBox 6">
            <a:extLst>
              <a:ext uri="{FF2B5EF4-FFF2-40B4-BE49-F238E27FC236}">
                <a16:creationId xmlns:a16="http://schemas.microsoft.com/office/drawing/2014/main" id="{578D6B3F-D32D-5882-C4C7-6B3C5AAEE955}"/>
              </a:ext>
            </a:extLst>
          </p:cNvPr>
          <p:cNvSpPr txBox="1"/>
          <p:nvPr/>
        </p:nvSpPr>
        <p:spPr>
          <a:xfrm>
            <a:off x="5917472" y="4707890"/>
            <a:ext cx="3814355" cy="369332"/>
          </a:xfrm>
          <a:prstGeom prst="rect">
            <a:avLst/>
          </a:prstGeom>
          <a:noFill/>
        </p:spPr>
        <p:txBody>
          <a:bodyPr wrap="square">
            <a:spAutoFit/>
          </a:bodyPr>
          <a:lstStyle/>
          <a:p>
            <a:pPr algn="ctr"/>
            <a:r>
              <a:rPr lang="en-US" b="0" i="0" u="sng" dirty="0">
                <a:solidFill>
                  <a:srgbClr val="0078D7"/>
                </a:solidFill>
                <a:effectLst/>
                <a:latin typeface="Arial" panose="020B0604020202020204" pitchFamily="34" charset="0"/>
                <a:cs typeface="Arial" panose="020B0604020202020204" pitchFamily="34" charset="0"/>
                <a:hlinkClick r:id="rId4"/>
              </a:rPr>
              <a:t>https://bit.ly/OneLabNetwork-ASCP</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6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0814-8E68-AE9F-400C-29FC6257AE06}"/>
              </a:ext>
            </a:extLst>
          </p:cNvPr>
          <p:cNvSpPr>
            <a:spLocks noGrp="1"/>
          </p:cNvSpPr>
          <p:nvPr>
            <p:ph type="title"/>
          </p:nvPr>
        </p:nvSpPr>
        <p:spPr>
          <a:xfrm>
            <a:off x="0" y="2515394"/>
            <a:ext cx="3212956" cy="1325563"/>
          </a:xfrm>
        </p:spPr>
        <p:txBody>
          <a:bodyPr/>
          <a:lstStyle/>
          <a:p>
            <a:r>
              <a:rPr lang="en-US" dirty="0"/>
              <a:t>Check out </a:t>
            </a:r>
            <a:r>
              <a:rPr lang="en-US" i="0" u="none" strike="noStrike" dirty="0" err="1">
                <a:effectLst/>
              </a:rPr>
              <a:t>OneLab</a:t>
            </a:r>
            <a:r>
              <a:rPr lang="en-US" i="0" u="none" strike="noStrike" dirty="0">
                <a:effectLst/>
              </a:rPr>
              <a:t> REACH for free and up-to-date laboratory trainings!</a:t>
            </a:r>
            <a:endParaRPr lang="en-US" sz="4400" dirty="0"/>
          </a:p>
        </p:txBody>
      </p:sp>
      <p:pic>
        <p:nvPicPr>
          <p:cNvPr id="5" name="Content Placeholder 4" descr="QR Code to check out OneLab REACH">
            <a:extLst>
              <a:ext uri="{FF2B5EF4-FFF2-40B4-BE49-F238E27FC236}">
                <a16:creationId xmlns:a16="http://schemas.microsoft.com/office/drawing/2014/main" id="{8D4ED991-B217-8DF4-379F-8502558B55C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6205171" y="1347014"/>
            <a:ext cx="3238955" cy="3238955"/>
          </a:xfrm>
        </p:spPr>
      </p:pic>
      <p:sp>
        <p:nvSpPr>
          <p:cNvPr id="7" name="TextBox 6">
            <a:extLst>
              <a:ext uri="{FF2B5EF4-FFF2-40B4-BE49-F238E27FC236}">
                <a16:creationId xmlns:a16="http://schemas.microsoft.com/office/drawing/2014/main" id="{578D6B3F-D32D-5882-C4C7-6B3C5AAEE955}"/>
              </a:ext>
            </a:extLst>
          </p:cNvPr>
          <p:cNvSpPr txBox="1"/>
          <p:nvPr/>
        </p:nvSpPr>
        <p:spPr>
          <a:xfrm>
            <a:off x="5917472" y="4707890"/>
            <a:ext cx="3814355" cy="369332"/>
          </a:xfrm>
          <a:prstGeom prst="rect">
            <a:avLst/>
          </a:prstGeom>
          <a:noFill/>
        </p:spPr>
        <p:txBody>
          <a:bodyPr wrap="square">
            <a:spAutoFit/>
          </a:bodyPr>
          <a:lstStyle/>
          <a:p>
            <a:pPr algn="ctr"/>
            <a:r>
              <a:rPr lang="en-US" b="0" i="0" u="sng" dirty="0">
                <a:solidFill>
                  <a:srgbClr val="0078D7"/>
                </a:solidFill>
                <a:effectLst/>
                <a:latin typeface="Arial" panose="020B0604020202020204" pitchFamily="34" charset="0"/>
                <a:cs typeface="Arial" panose="020B0604020202020204" pitchFamily="34" charset="0"/>
                <a:hlinkClick r:id="rId4"/>
              </a:rPr>
              <a:t>https://bit.ly/OneLabREACH-ASCP</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70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7C3FA0-AF85-5E46-A36C-15834766D7A7}"/>
              </a:ext>
            </a:extLst>
          </p:cNvPr>
          <p:cNvSpPr>
            <a:spLocks noGrp="1"/>
          </p:cNvSpPr>
          <p:nvPr>
            <p:ph type="title"/>
          </p:nvPr>
        </p:nvSpPr>
        <p:spPr/>
        <p:txBody>
          <a:bodyPr/>
          <a:lstStyle/>
          <a:p>
            <a:r>
              <a:rPr lang="en-US" dirty="0"/>
              <a:t>Stay tuned by visiting our new website!!</a:t>
            </a:r>
          </a:p>
        </p:txBody>
      </p:sp>
      <p:sp>
        <p:nvSpPr>
          <p:cNvPr id="5" name="Content Placeholder 4">
            <a:extLst>
              <a:ext uri="{FF2B5EF4-FFF2-40B4-BE49-F238E27FC236}">
                <a16:creationId xmlns:a16="http://schemas.microsoft.com/office/drawing/2014/main" id="{B0B2724F-3B54-3647-9F8C-FB97AF367BED}"/>
              </a:ext>
            </a:extLst>
          </p:cNvPr>
          <p:cNvSpPr>
            <a:spLocks noGrp="1"/>
          </p:cNvSpPr>
          <p:nvPr>
            <p:ph idx="1"/>
          </p:nvPr>
        </p:nvSpPr>
        <p:spPr/>
        <p:txBody>
          <a:bodyPr>
            <a:normAutofit fontScale="85000" lnSpcReduction="10000"/>
          </a:bodyPr>
          <a:lstStyle/>
          <a:p>
            <a:r>
              <a:rPr lang="en-US" dirty="0"/>
              <a:t>Building Bridges Supporting References (Recording, Transcription, Summary One-Pager)</a:t>
            </a:r>
          </a:p>
          <a:p>
            <a:r>
              <a:rPr lang="en-US" dirty="0"/>
              <a:t>Cutting-edge ASCP-developed training materials to support CDC OneLab</a:t>
            </a:r>
          </a:p>
          <a:p>
            <a:r>
              <a:rPr lang="en-US" dirty="0"/>
              <a:t>Volunteer and Consultant Opportunities </a:t>
            </a:r>
          </a:p>
          <a:p>
            <a:r>
              <a:rPr lang="en-US" dirty="0"/>
              <a:t>Links to CDC OneLab &amp; OneLab REACH</a:t>
            </a:r>
          </a:p>
        </p:txBody>
      </p:sp>
      <p:pic>
        <p:nvPicPr>
          <p:cNvPr id="7" name="Picture Placeholder 6" descr="QR Code for website "/>
          <p:cNvPicPr>
            <a:picLocks noGrp="1" noChangeAspect="1"/>
          </p:cNvPicPr>
          <p:nvPr>
            <p:ph type="pic" idx="10"/>
          </p:nvPr>
        </p:nvPicPr>
        <p:blipFill>
          <a:blip r:embed="rId2">
            <a:extLst>
              <a:ext uri="{28A0092B-C50C-407E-A947-70E740481C1C}">
                <a14:useLocalDpi xmlns:a14="http://schemas.microsoft.com/office/drawing/2010/main" val="0"/>
              </a:ext>
            </a:extLst>
          </a:blip>
          <a:srcRect l="173" r="173"/>
          <a:stretch>
            <a:fillRect/>
          </a:stretch>
        </p:blipFill>
        <p:spPr/>
      </p:pic>
    </p:spTree>
    <p:extLst>
      <p:ext uri="{BB962C8B-B14F-4D97-AF65-F5344CB8AC3E}">
        <p14:creationId xmlns:p14="http://schemas.microsoft.com/office/powerpoint/2010/main" val="347763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5D2C32-C9E5-6944-92F5-3FE4131A3594}"/>
              </a:ext>
            </a:extLst>
          </p:cNvPr>
          <p:cNvSpPr>
            <a:spLocks noGrp="1"/>
          </p:cNvSpPr>
          <p:nvPr>
            <p:ph type="title"/>
          </p:nvPr>
        </p:nvSpPr>
        <p:spPr/>
        <p:txBody>
          <a:bodyPr/>
          <a:lstStyle/>
          <a:p>
            <a:r>
              <a:rPr lang="en-US" dirty="0"/>
              <a:t>Format of Today’s Session</a:t>
            </a:r>
          </a:p>
        </p:txBody>
      </p:sp>
      <p:sp>
        <p:nvSpPr>
          <p:cNvPr id="3" name="Content Placeholder 2">
            <a:extLst>
              <a:ext uri="{FF2B5EF4-FFF2-40B4-BE49-F238E27FC236}">
                <a16:creationId xmlns:a16="http://schemas.microsoft.com/office/drawing/2014/main" id="{07FC3C1D-173D-474D-A66D-E94C8F19CCF4}"/>
              </a:ext>
            </a:extLst>
          </p:cNvPr>
          <p:cNvSpPr>
            <a:spLocks noGrp="1"/>
          </p:cNvSpPr>
          <p:nvPr>
            <p:ph idx="1"/>
          </p:nvPr>
        </p:nvSpPr>
        <p:spPr/>
        <p:txBody>
          <a:bodyPr/>
          <a:lstStyle/>
          <a:p>
            <a:pPr marL="457200" indent="-457200">
              <a:buFont typeface="+mj-lt"/>
              <a:buAutoNum type="arabicPeriod"/>
            </a:pPr>
            <a:r>
              <a:rPr lang="en-US" dirty="0"/>
              <a:t>Introduction of Subject Matter Experts &amp; Case Study</a:t>
            </a:r>
          </a:p>
          <a:p>
            <a:pPr marL="457200" indent="-457200">
              <a:buFont typeface="+mj-lt"/>
              <a:buAutoNum type="arabicPeriod"/>
            </a:pPr>
            <a:r>
              <a:rPr lang="en-US" dirty="0"/>
              <a:t>Introduce Problem/Challenge Faced</a:t>
            </a:r>
          </a:p>
          <a:p>
            <a:pPr marL="457200" indent="-457200">
              <a:buFont typeface="+mj-lt"/>
              <a:buAutoNum type="arabicPeriod"/>
            </a:pPr>
            <a:r>
              <a:rPr lang="en-US" dirty="0"/>
              <a:t>Case Study – Consortium Panel</a:t>
            </a:r>
          </a:p>
          <a:p>
            <a:pPr marL="457200" indent="-457200">
              <a:buFont typeface="+mj-lt"/>
              <a:buAutoNum type="arabicPeriod"/>
            </a:pPr>
            <a:r>
              <a:rPr lang="en-US" dirty="0"/>
              <a:t>Lessons Learned and Best Practices</a:t>
            </a:r>
          </a:p>
          <a:p>
            <a:pPr marL="457200" indent="-457200">
              <a:buFont typeface="+mj-lt"/>
              <a:buAutoNum type="arabicPeriod"/>
            </a:pPr>
            <a:r>
              <a:rPr lang="en-US" dirty="0"/>
              <a:t>Q &amp; A with Consortium Panel</a:t>
            </a:r>
          </a:p>
          <a:p>
            <a:pPr marL="457200" indent="-457200">
              <a:buFont typeface="+mj-lt"/>
              <a:buAutoNum type="arabicPeriod"/>
            </a:pPr>
            <a:r>
              <a:rPr lang="en-US" dirty="0"/>
              <a:t>Introduce next month’s case study</a:t>
            </a:r>
          </a:p>
          <a:p>
            <a:pPr marL="457200" indent="-457200">
              <a:buFont typeface="+mj-lt"/>
              <a:buAutoNum type="arabicPeriod"/>
            </a:pPr>
            <a:r>
              <a:rPr lang="en-US" dirty="0"/>
              <a:t>Links to </a:t>
            </a:r>
            <a:r>
              <a:rPr lang="en-US" dirty="0" err="1"/>
              <a:t>OneLab</a:t>
            </a:r>
            <a:r>
              <a:rPr lang="en-US" dirty="0"/>
              <a:t> Network and </a:t>
            </a:r>
            <a:r>
              <a:rPr lang="en-US" dirty="0" err="1"/>
              <a:t>OneLab</a:t>
            </a:r>
            <a:r>
              <a:rPr lang="en-US" dirty="0"/>
              <a:t> REACH</a:t>
            </a:r>
          </a:p>
          <a:p>
            <a:pPr marL="457200" indent="-457200">
              <a:buFont typeface="+mj-lt"/>
              <a:buAutoNum type="arabicPeriod"/>
            </a:pPr>
            <a:endParaRPr lang="en-US" dirty="0"/>
          </a:p>
        </p:txBody>
      </p:sp>
    </p:spTree>
    <p:extLst>
      <p:ext uri="{BB962C8B-B14F-4D97-AF65-F5344CB8AC3E}">
        <p14:creationId xmlns:p14="http://schemas.microsoft.com/office/powerpoint/2010/main" val="194440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5D2C32-C9E5-6944-92F5-3FE4131A3594}"/>
              </a:ext>
            </a:extLst>
          </p:cNvPr>
          <p:cNvSpPr>
            <a:spLocks noGrp="1"/>
          </p:cNvSpPr>
          <p:nvPr>
            <p:ph type="title"/>
          </p:nvPr>
        </p:nvSpPr>
        <p:spPr/>
        <p:txBody>
          <a:bodyPr/>
          <a:lstStyle/>
          <a:p>
            <a:r>
              <a:rPr lang="en-US" dirty="0"/>
              <a:t>Panelists</a:t>
            </a:r>
          </a:p>
        </p:txBody>
      </p:sp>
      <p:pic>
        <p:nvPicPr>
          <p:cNvPr id="7" name="Picture 6" descr="photo of Jenny Libien, MD">
            <a:extLst>
              <a:ext uri="{FF2B5EF4-FFF2-40B4-BE49-F238E27FC236}">
                <a16:creationId xmlns:a16="http://schemas.microsoft.com/office/drawing/2014/main" id="{2CC9B15C-9669-42DB-F524-05988D3B6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72" y="1736464"/>
            <a:ext cx="1484257" cy="1979009"/>
          </a:xfrm>
          <a:prstGeom prst="rect">
            <a:avLst/>
          </a:prstGeom>
        </p:spPr>
      </p:pic>
      <p:sp>
        <p:nvSpPr>
          <p:cNvPr id="16" name="TextBox 15">
            <a:extLst>
              <a:ext uri="{FF2B5EF4-FFF2-40B4-BE49-F238E27FC236}">
                <a16:creationId xmlns:a16="http://schemas.microsoft.com/office/drawing/2014/main" id="{7736841F-2DD4-9A92-590F-D772FC7C1830}"/>
              </a:ext>
            </a:extLst>
          </p:cNvPr>
          <p:cNvSpPr txBox="1"/>
          <p:nvPr/>
        </p:nvSpPr>
        <p:spPr>
          <a:xfrm>
            <a:off x="1669670" y="1774563"/>
            <a:ext cx="3217484" cy="1477328"/>
          </a:xfrm>
          <a:prstGeom prst="rect">
            <a:avLst/>
          </a:prstGeom>
          <a:noFill/>
        </p:spPr>
        <p:txBody>
          <a:bodyPr wrap="none" rtlCol="0">
            <a:spAutoFit/>
          </a:bodyPr>
          <a:lstStyle/>
          <a:p>
            <a:r>
              <a:rPr lang="en-US" dirty="0"/>
              <a:t>Jenny Libien, MD</a:t>
            </a:r>
          </a:p>
          <a:p>
            <a:r>
              <a:rPr lang="en-US" dirty="0"/>
              <a:t>Professor and Chair</a:t>
            </a:r>
          </a:p>
          <a:p>
            <a:r>
              <a:rPr lang="en-US" dirty="0"/>
              <a:t>Dept of Pathology/Lab Medicine</a:t>
            </a:r>
          </a:p>
          <a:p>
            <a:r>
              <a:rPr lang="en-US" dirty="0"/>
              <a:t>SUNY Downstate University</a:t>
            </a:r>
          </a:p>
          <a:p>
            <a:r>
              <a:rPr lang="en-US" dirty="0"/>
              <a:t>Brooklyn, NY</a:t>
            </a:r>
          </a:p>
        </p:txBody>
      </p:sp>
      <p:pic>
        <p:nvPicPr>
          <p:cNvPr id="9" name="Picture 8" descr="photo of John Tomaszewski, MD">
            <a:extLst>
              <a:ext uri="{FF2B5EF4-FFF2-40B4-BE49-F238E27FC236}">
                <a16:creationId xmlns:a16="http://schemas.microsoft.com/office/drawing/2014/main" id="{7E9209E9-F2BD-8029-4EE5-30AE62F6FD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6271" y="3870064"/>
            <a:ext cx="1484257" cy="1979009"/>
          </a:xfrm>
          <a:prstGeom prst="rect">
            <a:avLst/>
          </a:prstGeom>
        </p:spPr>
      </p:pic>
      <p:sp>
        <p:nvSpPr>
          <p:cNvPr id="17" name="TextBox 16">
            <a:extLst>
              <a:ext uri="{FF2B5EF4-FFF2-40B4-BE49-F238E27FC236}">
                <a16:creationId xmlns:a16="http://schemas.microsoft.com/office/drawing/2014/main" id="{93D000CF-BA1B-C15B-1A9F-8700389C66E8}"/>
              </a:ext>
            </a:extLst>
          </p:cNvPr>
          <p:cNvSpPr txBox="1"/>
          <p:nvPr/>
        </p:nvSpPr>
        <p:spPr>
          <a:xfrm>
            <a:off x="1671599" y="3883082"/>
            <a:ext cx="3122778" cy="2031325"/>
          </a:xfrm>
          <a:prstGeom prst="rect">
            <a:avLst/>
          </a:prstGeom>
          <a:noFill/>
        </p:spPr>
        <p:txBody>
          <a:bodyPr wrap="none" rtlCol="0">
            <a:spAutoFit/>
          </a:bodyPr>
          <a:lstStyle/>
          <a:p>
            <a:r>
              <a:rPr lang="en-US" dirty="0"/>
              <a:t>John Tomaszewski, MD</a:t>
            </a:r>
          </a:p>
          <a:p>
            <a:r>
              <a:rPr lang="en-US" dirty="0"/>
              <a:t>SUNY Distinguished Professor</a:t>
            </a:r>
          </a:p>
          <a:p>
            <a:r>
              <a:rPr lang="en-US" dirty="0"/>
              <a:t>Peter A. Nickerson PhD </a:t>
            </a:r>
          </a:p>
          <a:p>
            <a:r>
              <a:rPr lang="en-US" dirty="0"/>
              <a:t>Professor and Chair, Dept of</a:t>
            </a:r>
          </a:p>
          <a:p>
            <a:r>
              <a:rPr lang="en-US" dirty="0"/>
              <a:t>Pathology &amp; Anatomic Sciences</a:t>
            </a:r>
          </a:p>
          <a:p>
            <a:r>
              <a:rPr lang="en-US" dirty="0"/>
              <a:t>University at Buffalo</a:t>
            </a:r>
          </a:p>
          <a:p>
            <a:r>
              <a:rPr lang="en-US" dirty="0"/>
              <a:t>Buffalo, NY</a:t>
            </a:r>
          </a:p>
        </p:txBody>
      </p:sp>
      <p:pic>
        <p:nvPicPr>
          <p:cNvPr id="11" name="Picture 10" descr="photo of Kenra Ford, FABC, MT(ASCP)">
            <a:extLst>
              <a:ext uri="{FF2B5EF4-FFF2-40B4-BE49-F238E27FC236}">
                <a16:creationId xmlns:a16="http://schemas.microsoft.com/office/drawing/2014/main" id="{770A836A-B163-4006-7B93-B8F7AB645B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70244" y="1736464"/>
            <a:ext cx="1484258" cy="1994157"/>
          </a:xfrm>
          <a:prstGeom prst="rect">
            <a:avLst/>
          </a:prstGeom>
        </p:spPr>
      </p:pic>
      <p:sp>
        <p:nvSpPr>
          <p:cNvPr id="18" name="TextBox 17">
            <a:extLst>
              <a:ext uri="{FF2B5EF4-FFF2-40B4-BE49-F238E27FC236}">
                <a16:creationId xmlns:a16="http://schemas.microsoft.com/office/drawing/2014/main" id="{BC324FDF-329A-F080-E435-3E073277FC9E}"/>
              </a:ext>
            </a:extLst>
          </p:cNvPr>
          <p:cNvSpPr txBox="1"/>
          <p:nvPr/>
        </p:nvSpPr>
        <p:spPr>
          <a:xfrm>
            <a:off x="6331219" y="1774563"/>
            <a:ext cx="2826095" cy="1754326"/>
          </a:xfrm>
          <a:prstGeom prst="rect">
            <a:avLst/>
          </a:prstGeom>
          <a:noFill/>
        </p:spPr>
        <p:txBody>
          <a:bodyPr wrap="none" rtlCol="0">
            <a:spAutoFit/>
          </a:bodyPr>
          <a:lstStyle/>
          <a:p>
            <a:r>
              <a:rPr lang="en-US" dirty="0" err="1"/>
              <a:t>Kenra</a:t>
            </a:r>
            <a:r>
              <a:rPr lang="en-US" dirty="0"/>
              <a:t> Ford, FABC, MT(ASCP)</a:t>
            </a:r>
          </a:p>
          <a:p>
            <a:r>
              <a:rPr lang="en-US" dirty="0"/>
              <a:t>Vice President, Clinical</a:t>
            </a:r>
          </a:p>
          <a:p>
            <a:r>
              <a:rPr lang="en-US" dirty="0"/>
              <a:t>Service Operations, Medical</a:t>
            </a:r>
          </a:p>
          <a:p>
            <a:r>
              <a:rPr lang="en-US" dirty="0"/>
              <a:t>&amp; Professional Affairs</a:t>
            </a:r>
          </a:p>
          <a:p>
            <a:r>
              <a:rPr lang="en-US" dirty="0"/>
              <a:t>New York City Health and</a:t>
            </a:r>
          </a:p>
          <a:p>
            <a:r>
              <a:rPr lang="en-US" dirty="0"/>
              <a:t>Hospitals, New York, NY</a:t>
            </a:r>
          </a:p>
        </p:txBody>
      </p:sp>
      <p:pic>
        <p:nvPicPr>
          <p:cNvPr id="13" name="Picture 12" descr="photo of Eloise Aita, PhD">
            <a:extLst>
              <a:ext uri="{FF2B5EF4-FFF2-40B4-BE49-F238E27FC236}">
                <a16:creationId xmlns:a16="http://schemas.microsoft.com/office/drawing/2014/main" id="{92DAB236-0520-D8C4-980E-B3E9CBC178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8168" y="3889067"/>
            <a:ext cx="1755232" cy="1870979"/>
          </a:xfrm>
          <a:prstGeom prst="rect">
            <a:avLst/>
          </a:prstGeom>
        </p:spPr>
      </p:pic>
      <p:sp>
        <p:nvSpPr>
          <p:cNvPr id="19" name="TextBox 18">
            <a:extLst>
              <a:ext uri="{FF2B5EF4-FFF2-40B4-BE49-F238E27FC236}">
                <a16:creationId xmlns:a16="http://schemas.microsoft.com/office/drawing/2014/main" id="{7F17C7DE-627C-6AF7-1176-0A402450E65E}"/>
              </a:ext>
            </a:extLst>
          </p:cNvPr>
          <p:cNvSpPr txBox="1"/>
          <p:nvPr/>
        </p:nvSpPr>
        <p:spPr>
          <a:xfrm>
            <a:off x="6463517" y="3871509"/>
            <a:ext cx="1918859" cy="1477328"/>
          </a:xfrm>
          <a:prstGeom prst="rect">
            <a:avLst/>
          </a:prstGeom>
          <a:noFill/>
        </p:spPr>
        <p:txBody>
          <a:bodyPr wrap="none" rtlCol="0">
            <a:spAutoFit/>
          </a:bodyPr>
          <a:lstStyle/>
          <a:p>
            <a:r>
              <a:rPr lang="en-US" dirty="0"/>
              <a:t>Eloise Aita, PhD</a:t>
            </a:r>
          </a:p>
          <a:p>
            <a:r>
              <a:rPr lang="en-US" dirty="0"/>
              <a:t>President</a:t>
            </a:r>
          </a:p>
          <a:p>
            <a:r>
              <a:rPr lang="en-US" dirty="0"/>
              <a:t>New York State</a:t>
            </a:r>
          </a:p>
          <a:p>
            <a:r>
              <a:rPr lang="en-US" dirty="0"/>
              <a:t>Clinical Laboratory</a:t>
            </a:r>
          </a:p>
          <a:p>
            <a:r>
              <a:rPr lang="en-US" dirty="0"/>
              <a:t>Association</a:t>
            </a:r>
          </a:p>
        </p:txBody>
      </p:sp>
      <p:pic>
        <p:nvPicPr>
          <p:cNvPr id="15" name="Picture 14" descr="photo of James Crawford, MD PhD">
            <a:extLst>
              <a:ext uri="{FF2B5EF4-FFF2-40B4-BE49-F238E27FC236}">
                <a16:creationId xmlns:a16="http://schemas.microsoft.com/office/drawing/2014/main" id="{3A942A28-563D-8DD0-8742-362E249724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59078" y="1731834"/>
            <a:ext cx="1547358" cy="1979009"/>
          </a:xfrm>
          <a:prstGeom prst="rect">
            <a:avLst/>
          </a:prstGeom>
        </p:spPr>
      </p:pic>
      <p:sp>
        <p:nvSpPr>
          <p:cNvPr id="20" name="TextBox 19">
            <a:extLst>
              <a:ext uri="{FF2B5EF4-FFF2-40B4-BE49-F238E27FC236}">
                <a16:creationId xmlns:a16="http://schemas.microsoft.com/office/drawing/2014/main" id="{053DC490-1890-8642-7199-D8B262C8F3FC}"/>
              </a:ext>
            </a:extLst>
          </p:cNvPr>
          <p:cNvSpPr txBox="1"/>
          <p:nvPr/>
        </p:nvSpPr>
        <p:spPr>
          <a:xfrm>
            <a:off x="8879600" y="3852478"/>
            <a:ext cx="3217484" cy="2031325"/>
          </a:xfrm>
          <a:prstGeom prst="rect">
            <a:avLst/>
          </a:prstGeom>
          <a:noFill/>
        </p:spPr>
        <p:txBody>
          <a:bodyPr wrap="none" rtlCol="0">
            <a:spAutoFit/>
          </a:bodyPr>
          <a:lstStyle/>
          <a:p>
            <a:r>
              <a:rPr lang="en-US" dirty="0"/>
              <a:t>James Crawford, MD PhD</a:t>
            </a:r>
          </a:p>
          <a:p>
            <a:r>
              <a:rPr lang="en-US" dirty="0"/>
              <a:t>Professor and Chair</a:t>
            </a:r>
          </a:p>
          <a:p>
            <a:r>
              <a:rPr lang="en-US" dirty="0"/>
              <a:t>Dept of Pathology/Lab Medicine</a:t>
            </a:r>
          </a:p>
          <a:p>
            <a:r>
              <a:rPr lang="en-US" dirty="0"/>
              <a:t>Senior Vice President of</a:t>
            </a:r>
          </a:p>
          <a:p>
            <a:r>
              <a:rPr lang="en-US" dirty="0"/>
              <a:t>   Laboratory Services</a:t>
            </a:r>
          </a:p>
          <a:p>
            <a:r>
              <a:rPr lang="en-US" dirty="0"/>
              <a:t>Northwell Health</a:t>
            </a:r>
          </a:p>
          <a:p>
            <a:r>
              <a:rPr lang="en-US" dirty="0"/>
              <a:t>New Hyde Park, NY</a:t>
            </a:r>
          </a:p>
        </p:txBody>
      </p:sp>
    </p:spTree>
    <p:extLst>
      <p:ext uri="{BB962C8B-B14F-4D97-AF65-F5344CB8AC3E}">
        <p14:creationId xmlns:p14="http://schemas.microsoft.com/office/powerpoint/2010/main" val="367041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5D2C32-C9E5-6944-92F5-3FE4131A3594}"/>
              </a:ext>
            </a:extLst>
          </p:cNvPr>
          <p:cNvSpPr>
            <a:spLocks noGrp="1"/>
          </p:cNvSpPr>
          <p:nvPr>
            <p:ph type="title"/>
          </p:nvPr>
        </p:nvSpPr>
        <p:spPr/>
        <p:txBody>
          <a:bodyPr/>
          <a:lstStyle/>
          <a:p>
            <a:r>
              <a:rPr lang="en-US" dirty="0"/>
              <a:t>The Problem</a:t>
            </a:r>
          </a:p>
        </p:txBody>
      </p:sp>
      <p:pic>
        <p:nvPicPr>
          <p:cNvPr id="3" name="Picture 2" descr="Map of United States: Titled Coronavirus in the U.S. Latest Map and Case Count ">
            <a:extLst>
              <a:ext uri="{FF2B5EF4-FFF2-40B4-BE49-F238E27FC236}">
                <a16:creationId xmlns:a16="http://schemas.microsoft.com/office/drawing/2014/main" id="{3CB2B83E-0577-5A2A-4ABD-833AB02DF6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191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1171715" y="341413"/>
            <a:ext cx="10756300" cy="931620"/>
          </a:xfrm>
        </p:spPr>
        <p:txBody>
          <a:bodyPr/>
          <a:lstStyle/>
          <a:p>
            <a:r>
              <a:rPr lang="en-US" dirty="0">
                <a:latin typeface="+mn-lt"/>
                <a:cs typeface="Arial" charset="0"/>
              </a:rPr>
              <a:t>Creation of the New York State Laboratory Leadership Consortium</a:t>
            </a:r>
            <a:endParaRPr lang="en-US" dirty="0">
              <a:solidFill>
                <a:schemeClr val="tx1"/>
              </a:solidFill>
              <a:latin typeface="+mn-lt"/>
              <a:cs typeface="Arial" charset="0"/>
            </a:endParaRPr>
          </a:p>
        </p:txBody>
      </p:sp>
      <p:sp>
        <p:nvSpPr>
          <p:cNvPr id="17" name="Line 3" descr="Red circle that highlights the date of Mon April 13th."/>
          <p:cNvSpPr>
            <a:spLocks noChangeShapeType="1"/>
          </p:cNvSpPr>
          <p:nvPr/>
        </p:nvSpPr>
        <p:spPr bwMode="auto">
          <a:xfrm>
            <a:off x="1171714" y="1060482"/>
            <a:ext cx="7910040"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defTabSz="914126" fontAlgn="base">
              <a:spcBef>
                <a:spcPct val="0"/>
              </a:spcBef>
              <a:spcAft>
                <a:spcPct val="0"/>
              </a:spcAft>
            </a:pPr>
            <a:endParaRPr lang="en-US" sz="2399">
              <a:solidFill>
                <a:srgbClr val="000000"/>
              </a:solidFill>
              <a:latin typeface="Arial" charset="0"/>
            </a:endParaRPr>
          </a:p>
        </p:txBody>
      </p:sp>
      <p:sp>
        <p:nvSpPr>
          <p:cNvPr id="3" name="TextBox 2"/>
          <p:cNvSpPr txBox="1"/>
          <p:nvPr/>
        </p:nvSpPr>
        <p:spPr>
          <a:xfrm>
            <a:off x="335667" y="1276276"/>
            <a:ext cx="11778568" cy="5353645"/>
          </a:xfrm>
          <a:prstGeom prst="rect">
            <a:avLst/>
          </a:prstGeom>
          <a:noFill/>
        </p:spPr>
        <p:txBody>
          <a:bodyPr wrap="square" rtlCol="0">
            <a:spAutoFit/>
          </a:bodyPr>
          <a:lstStyle/>
          <a:p>
            <a:pPr marL="342797" indent="-342797" defTabSz="914126">
              <a:buFont typeface="Arial" panose="020B0604020202020204" pitchFamily="34" charset="0"/>
              <a:buChar char="•"/>
            </a:pPr>
            <a:r>
              <a:rPr lang="en-US" sz="2399" b="1" dirty="0">
                <a:solidFill>
                  <a:srgbClr val="000000"/>
                </a:solidFill>
                <a:latin typeface="Arial" charset="0"/>
                <a:cs typeface="Arial" charset="0"/>
              </a:rPr>
              <a:t>Mon April 13: 4 institutions met virtually with NYS Commissioner of Health</a:t>
            </a:r>
          </a:p>
          <a:p>
            <a:pPr marL="799997" lvl="1" indent="-342797" defTabSz="914126">
              <a:buFont typeface="Arial" panose="020B0604020202020204" pitchFamily="34" charset="0"/>
              <a:buChar char="•"/>
            </a:pPr>
            <a:r>
              <a:rPr lang="en-US" sz="2399" b="1" dirty="0">
                <a:solidFill>
                  <a:srgbClr val="000000"/>
                </a:solidFill>
                <a:latin typeface="Arial" charset="0"/>
                <a:cs typeface="Arial" charset="0"/>
              </a:rPr>
              <a:t>Request-for-Recommendations, with GNYHA as Convening Authority</a:t>
            </a:r>
          </a:p>
          <a:p>
            <a:pPr marL="342660" indent="-342797" defTabSz="914126">
              <a:spcBef>
                <a:spcPts val="600"/>
              </a:spcBef>
              <a:buFont typeface="Arial" panose="020B0604020202020204" pitchFamily="34" charset="0"/>
              <a:buChar char="•"/>
            </a:pPr>
            <a:r>
              <a:rPr lang="en-US" sz="2399" b="1" dirty="0">
                <a:solidFill>
                  <a:srgbClr val="000000"/>
                </a:solidFill>
                <a:latin typeface="Arial" charset="0"/>
                <a:cs typeface="Arial" charset="0"/>
              </a:rPr>
              <a:t>Convened 4X Tues-Thurs April 14-16: </a:t>
            </a:r>
            <a:endParaRPr lang="en-US" sz="2399" b="1" i="1" dirty="0">
              <a:solidFill>
                <a:srgbClr val="000000"/>
              </a:solidFill>
              <a:latin typeface="Arial" charset="0"/>
              <a:cs typeface="Arial" charset="0"/>
            </a:endParaRPr>
          </a:p>
          <a:p>
            <a:pPr marL="799997" lvl="1" indent="-342797" defTabSz="914126">
              <a:buFont typeface="Arial" panose="020B0604020202020204" pitchFamily="34" charset="0"/>
              <a:buChar char="•"/>
            </a:pPr>
            <a:r>
              <a:rPr lang="en-US" sz="2399" b="1" dirty="0">
                <a:solidFill>
                  <a:srgbClr val="000000"/>
                </a:solidFill>
                <a:latin typeface="Arial" charset="0"/>
                <a:cs typeface="Arial" charset="0"/>
              </a:rPr>
              <a:t>Lab Leadership of 10 major NYS academic institutions, + DOH, GNYHA</a:t>
            </a:r>
          </a:p>
          <a:p>
            <a:pPr marL="799997" lvl="1" indent="-342797" defTabSz="914126">
              <a:buFont typeface="Arial" panose="020B0604020202020204" pitchFamily="34" charset="0"/>
              <a:buChar char="•"/>
            </a:pPr>
            <a:r>
              <a:rPr lang="en-US" sz="2399" b="1" dirty="0">
                <a:solidFill>
                  <a:srgbClr val="000000"/>
                </a:solidFill>
                <a:latin typeface="Arial" charset="0"/>
                <a:cs typeface="Arial" charset="0"/>
              </a:rPr>
              <a:t>Issued recommendations for NYS COVID-19 testing at </a:t>
            </a:r>
            <a:r>
              <a:rPr lang="en-US" sz="2399" b="1" i="1" dirty="0">
                <a:solidFill>
                  <a:srgbClr val="000000"/>
                </a:solidFill>
                <a:latin typeface="Arial" charset="0"/>
                <a:cs typeface="Arial" charset="0"/>
              </a:rPr>
              <a:t>10:00 AM April 17</a:t>
            </a:r>
            <a:endParaRPr lang="en-US" sz="2399" b="1" dirty="0">
              <a:solidFill>
                <a:srgbClr val="000000"/>
              </a:solidFill>
              <a:latin typeface="Arial" charset="0"/>
              <a:cs typeface="Arial" charset="0"/>
            </a:endParaRPr>
          </a:p>
          <a:p>
            <a:pPr marL="342797" indent="-342797" defTabSz="914126">
              <a:spcBef>
                <a:spcPts val="600"/>
              </a:spcBef>
              <a:buFont typeface="Arial" panose="020B0604020202020204" pitchFamily="34" charset="0"/>
              <a:buChar char="•"/>
            </a:pPr>
            <a:r>
              <a:rPr lang="en-US" sz="2399" b="1" i="1" dirty="0">
                <a:solidFill>
                  <a:srgbClr val="000000"/>
                </a:solidFill>
                <a:latin typeface="Arial" charset="0"/>
                <a:cs typeface="Arial" charset="0"/>
              </a:rPr>
              <a:t>Governor’s Press Conference 10:30 AM April 17, including recommendations</a:t>
            </a:r>
          </a:p>
          <a:p>
            <a:pPr marL="342797" indent="-342797" defTabSz="914126">
              <a:spcBef>
                <a:spcPts val="600"/>
              </a:spcBef>
              <a:buFont typeface="Arial" panose="020B0604020202020204" pitchFamily="34" charset="0"/>
              <a:buChar char="•"/>
            </a:pPr>
            <a:r>
              <a:rPr lang="en-US" sz="2399" b="1" dirty="0">
                <a:solidFill>
                  <a:srgbClr val="000000"/>
                </a:solidFill>
                <a:latin typeface="Arial" charset="0"/>
                <a:cs typeface="Arial" charset="0"/>
              </a:rPr>
              <a:t>Met weekly </a:t>
            </a:r>
            <a:r>
              <a:rPr lang="en-US" sz="2399" b="1" dirty="0">
                <a:solidFill>
                  <a:srgbClr val="000000"/>
                </a:solidFill>
                <a:latin typeface="Arial" charset="0"/>
                <a:cs typeface="Arial" charset="0"/>
                <a:sym typeface="Wingdings" panose="05000000000000000000" pitchFamily="2" charset="2"/>
              </a:rPr>
              <a:t>through Sept 2020; monthly ever since</a:t>
            </a:r>
          </a:p>
          <a:p>
            <a:pPr marL="799997" lvl="1" indent="-342797" defTabSz="914126">
              <a:spcBef>
                <a:spcPts val="600"/>
              </a:spcBef>
              <a:buFont typeface="Arial" panose="020B0604020202020204" pitchFamily="34" charset="0"/>
              <a:buChar char="•"/>
            </a:pPr>
            <a:r>
              <a:rPr lang="en-US" sz="2399" b="1" dirty="0">
                <a:solidFill>
                  <a:srgbClr val="000000"/>
                </a:solidFill>
                <a:latin typeface="Arial" charset="0"/>
                <a:cs typeface="Arial" charset="0"/>
                <a:sym typeface="Wingdings" panose="05000000000000000000" pitchFamily="2" charset="2"/>
              </a:rPr>
              <a:t>2020-2021: SARS-CoV-2 testing + supply chain + workforce</a:t>
            </a:r>
          </a:p>
          <a:p>
            <a:pPr marL="1257197" lvl="2" indent="-342797" defTabSz="914126">
              <a:buFont typeface="Arial" panose="020B0604020202020204" pitchFamily="34" charset="0"/>
              <a:buChar char="•"/>
            </a:pPr>
            <a:r>
              <a:rPr lang="en-US" sz="2399" b="1" dirty="0">
                <a:solidFill>
                  <a:srgbClr val="000000"/>
                </a:solidFill>
                <a:latin typeface="Arial" charset="0"/>
                <a:cs typeface="Arial" charset="0"/>
                <a:sym typeface="Wingdings" panose="05000000000000000000" pitchFamily="2" charset="2"/>
              </a:rPr>
              <a:t>“New York State SARS-CoV-2 Testing Consortium”</a:t>
            </a:r>
          </a:p>
          <a:p>
            <a:pPr marL="799997" lvl="1" indent="-342797" defTabSz="914126">
              <a:spcBef>
                <a:spcPts val="600"/>
              </a:spcBef>
              <a:buFont typeface="Arial" panose="020B0604020202020204" pitchFamily="34" charset="0"/>
              <a:buChar char="•"/>
            </a:pPr>
            <a:r>
              <a:rPr lang="en-US" sz="2399" b="1" dirty="0">
                <a:solidFill>
                  <a:srgbClr val="000000"/>
                </a:solidFill>
                <a:latin typeface="Arial" charset="0"/>
                <a:cs typeface="Arial" charset="0"/>
                <a:sym typeface="Wingdings" panose="05000000000000000000" pitchFamily="2" charset="2"/>
              </a:rPr>
              <a:t>2021-present: </a:t>
            </a:r>
            <a:r>
              <a:rPr lang="en-US" sz="2399" b="1" i="1" dirty="0">
                <a:solidFill>
                  <a:srgbClr val="000000"/>
                </a:solidFill>
                <a:latin typeface="Arial" charset="0"/>
                <a:cs typeface="Arial" charset="0"/>
                <a:sym typeface="Wingdings" panose="05000000000000000000" pitchFamily="2" charset="2"/>
              </a:rPr>
              <a:t>Laboratory Workforce</a:t>
            </a:r>
          </a:p>
          <a:p>
            <a:pPr marL="1257197" lvl="2" indent="-342797" defTabSz="914126">
              <a:buFont typeface="Arial" panose="020B0604020202020204" pitchFamily="34" charset="0"/>
              <a:buChar char="•"/>
            </a:pPr>
            <a:r>
              <a:rPr lang="en-US" sz="2399" b="1" dirty="0">
                <a:solidFill>
                  <a:srgbClr val="000000"/>
                </a:solidFill>
                <a:latin typeface="Arial" charset="0"/>
                <a:cs typeface="Arial" charset="0"/>
                <a:sym typeface="Wingdings" panose="05000000000000000000" pitchFamily="2" charset="2"/>
              </a:rPr>
              <a:t>Renamed “New York State Laboratory Leadership Consortium”</a:t>
            </a:r>
          </a:p>
          <a:p>
            <a:pPr marL="799997" lvl="1" indent="-342797" defTabSz="914126">
              <a:spcBef>
                <a:spcPts val="600"/>
              </a:spcBef>
              <a:buFont typeface="Arial" panose="020B0604020202020204" pitchFamily="34" charset="0"/>
              <a:buChar char="•"/>
            </a:pPr>
            <a:r>
              <a:rPr lang="en-US" sz="2399" b="1" dirty="0">
                <a:solidFill>
                  <a:srgbClr val="000000"/>
                </a:solidFill>
                <a:latin typeface="Arial" charset="0"/>
                <a:cs typeface="Arial" charset="0"/>
                <a:sym typeface="Wingdings" panose="05000000000000000000" pitchFamily="2" charset="2"/>
              </a:rPr>
              <a:t>An essential forum for NYS clinical lab leadership, inclusive of:</a:t>
            </a:r>
          </a:p>
          <a:p>
            <a:pPr marL="1257197" lvl="2" indent="-342797" defTabSz="914126">
              <a:buFont typeface="Arial" panose="020B0604020202020204" pitchFamily="34" charset="0"/>
              <a:buChar char="•"/>
            </a:pPr>
            <a:r>
              <a:rPr lang="en-US" sz="2399" b="1" dirty="0">
                <a:solidFill>
                  <a:srgbClr val="000000"/>
                </a:solidFill>
                <a:latin typeface="Arial" charset="0"/>
                <a:cs typeface="Arial" charset="0"/>
                <a:sym typeface="Wingdings" panose="05000000000000000000" pitchFamily="2" charset="2"/>
              </a:rPr>
              <a:t>NYSDOH, NYSCLA, GNYHA, HANYS, NYC Health and Hospitals</a:t>
            </a:r>
            <a:endParaRPr lang="en-US" sz="2399" b="1" dirty="0">
              <a:solidFill>
                <a:srgbClr val="000000"/>
              </a:solidFill>
              <a:latin typeface="Arial" charset="0"/>
              <a:cs typeface="Arial" charset="0"/>
            </a:endParaRPr>
          </a:p>
        </p:txBody>
      </p:sp>
      <p:sp>
        <p:nvSpPr>
          <p:cNvPr id="7" name="Oval 6">
            <a:extLst>
              <a:ext uri="{FF2B5EF4-FFF2-40B4-BE49-F238E27FC236}">
                <a16:creationId xmlns:a16="http://schemas.microsoft.com/office/drawing/2014/main" id="{16DEB3DF-8A10-4B88-B508-2C2EE6ACCA4C}"/>
              </a:ext>
              <a:ext uri="{C183D7F6-B498-43B3-948B-1728B52AA6E4}">
                <adec:decorative xmlns:adec="http://schemas.microsoft.com/office/drawing/2017/decorative" val="1"/>
              </a:ext>
            </a:extLst>
          </p:cNvPr>
          <p:cNvSpPr/>
          <p:nvPr/>
        </p:nvSpPr>
        <p:spPr>
          <a:xfrm>
            <a:off x="539277" y="1262207"/>
            <a:ext cx="2270148" cy="503264"/>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71954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B259E-490E-20EB-CA93-0727F729F7D1}"/>
              </a:ext>
            </a:extLst>
          </p:cNvPr>
          <p:cNvSpPr>
            <a:spLocks noGrp="1"/>
          </p:cNvSpPr>
          <p:nvPr>
            <p:ph type="title" idx="4294967295"/>
          </p:nvPr>
        </p:nvSpPr>
        <p:spPr/>
        <p:txBody>
          <a:bodyPr/>
          <a:lstStyle/>
          <a:p>
            <a:r>
              <a:rPr lang="en-US" dirty="0"/>
              <a:t>Special Collection: COVID-19 Regular Article </a:t>
            </a:r>
          </a:p>
        </p:txBody>
      </p:sp>
      <p:pic>
        <p:nvPicPr>
          <p:cNvPr id="6" name="Picture 5" descr="Text description of an article">
            <a:extLst>
              <a:ext uri="{FF2B5EF4-FFF2-40B4-BE49-F238E27FC236}">
                <a16:creationId xmlns:a16="http://schemas.microsoft.com/office/drawing/2014/main" id="{4F409E52-711A-4B49-B7C5-44160A604C75}"/>
              </a:ext>
            </a:extLst>
          </p:cNvPr>
          <p:cNvPicPr>
            <a:picLocks noChangeAspect="1"/>
          </p:cNvPicPr>
          <p:nvPr/>
        </p:nvPicPr>
        <p:blipFill>
          <a:blip r:embed="rId2"/>
          <a:stretch>
            <a:fillRect/>
          </a:stretch>
        </p:blipFill>
        <p:spPr>
          <a:xfrm>
            <a:off x="623316" y="41148"/>
            <a:ext cx="10945368" cy="6775704"/>
          </a:xfrm>
          <a:prstGeom prst="rect">
            <a:avLst/>
          </a:prstGeom>
        </p:spPr>
      </p:pic>
      <p:sp>
        <p:nvSpPr>
          <p:cNvPr id="4" name="TextBox 3">
            <a:extLst>
              <a:ext uri="{FF2B5EF4-FFF2-40B4-BE49-F238E27FC236}">
                <a16:creationId xmlns:a16="http://schemas.microsoft.com/office/drawing/2014/main" id="{46C6CCDC-B77D-4B13-B9F5-9FBE5D68A399}"/>
              </a:ext>
            </a:extLst>
          </p:cNvPr>
          <p:cNvSpPr txBox="1"/>
          <p:nvPr/>
        </p:nvSpPr>
        <p:spPr>
          <a:xfrm>
            <a:off x="10257392" y="1792941"/>
            <a:ext cx="878767" cy="276999"/>
          </a:xfrm>
          <a:prstGeom prst="rect">
            <a:avLst/>
          </a:prstGeom>
          <a:noFill/>
        </p:spPr>
        <p:txBody>
          <a:bodyPr wrap="none" rtlCol="0">
            <a:spAutoFit/>
          </a:bodyPr>
          <a:lstStyle/>
          <a:p>
            <a:pPr defTabSz="457200"/>
            <a:r>
              <a:rPr lang="en-US" sz="1200" b="1" dirty="0">
                <a:solidFill>
                  <a:srgbClr val="000000"/>
                </a:solidFill>
                <a:latin typeface="Calibri"/>
              </a:rPr>
              <a:t>2021 Apr 7</a:t>
            </a:r>
          </a:p>
        </p:txBody>
      </p:sp>
    </p:spTree>
    <p:extLst>
      <p:ext uri="{BB962C8B-B14F-4D97-AF65-F5344CB8AC3E}">
        <p14:creationId xmlns:p14="http://schemas.microsoft.com/office/powerpoint/2010/main" val="282268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1171715" y="341413"/>
            <a:ext cx="10756300" cy="931620"/>
          </a:xfrm>
        </p:spPr>
        <p:txBody>
          <a:bodyPr/>
          <a:lstStyle/>
          <a:p>
            <a:r>
              <a:rPr lang="en-US" sz="3200" dirty="0">
                <a:latin typeface="+mn-lt"/>
                <a:cs typeface="Arial" charset="0"/>
              </a:rPr>
              <a:t>NYS Laboratory Leadership Consortium: April 2020 ongoing</a:t>
            </a:r>
            <a:endParaRPr lang="en-US" sz="3200" dirty="0">
              <a:solidFill>
                <a:schemeClr val="tx1"/>
              </a:solidFill>
              <a:latin typeface="+mn-lt"/>
              <a:cs typeface="Arial" charset="0"/>
            </a:endParaRPr>
          </a:p>
        </p:txBody>
      </p:sp>
      <p:sp>
        <p:nvSpPr>
          <p:cNvPr id="17" name="Line 3">
            <a:extLst>
              <a:ext uri="{C183D7F6-B498-43B3-948B-1728B52AA6E4}">
                <adec:decorative xmlns:adec="http://schemas.microsoft.com/office/drawing/2017/decorative" val="1"/>
              </a:ext>
            </a:extLst>
          </p:cNvPr>
          <p:cNvSpPr>
            <a:spLocks noChangeShapeType="1"/>
          </p:cNvSpPr>
          <p:nvPr/>
        </p:nvSpPr>
        <p:spPr bwMode="auto">
          <a:xfrm>
            <a:off x="1171714" y="1060482"/>
            <a:ext cx="7910040"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defTabSz="914126" fontAlgn="base">
              <a:spcBef>
                <a:spcPct val="0"/>
              </a:spcBef>
              <a:spcAft>
                <a:spcPct val="0"/>
              </a:spcAft>
            </a:pPr>
            <a:endParaRPr lang="en-US" sz="2399">
              <a:solidFill>
                <a:srgbClr val="000000"/>
              </a:solidFill>
              <a:latin typeface="Arial" charset="0"/>
            </a:endParaRPr>
          </a:p>
        </p:txBody>
      </p:sp>
      <p:sp>
        <p:nvSpPr>
          <p:cNvPr id="3" name="TextBox 2"/>
          <p:cNvSpPr txBox="1"/>
          <p:nvPr/>
        </p:nvSpPr>
        <p:spPr>
          <a:xfrm>
            <a:off x="257228" y="1137772"/>
            <a:ext cx="11933186" cy="5324535"/>
          </a:xfrm>
          <a:prstGeom prst="rect">
            <a:avLst/>
          </a:prstGeom>
          <a:solidFill>
            <a:schemeClr val="bg1"/>
          </a:solidFill>
        </p:spPr>
        <p:txBody>
          <a:bodyPr wrap="square" rtlCol="0">
            <a:spAutoFit/>
          </a:bodyPr>
          <a:lstStyle/>
          <a:p>
            <a:pPr marL="342797" indent="-342797" defTabSz="914126">
              <a:buFont typeface="Arial" panose="020B0604020202020204" pitchFamily="34" charset="0"/>
              <a:buChar char="•"/>
            </a:pPr>
            <a:r>
              <a:rPr lang="en-US" sz="2000" b="1" dirty="0">
                <a:solidFill>
                  <a:srgbClr val="000000"/>
                </a:solidFill>
                <a:latin typeface="Arial" charset="0"/>
                <a:cs typeface="Arial" charset="0"/>
              </a:rPr>
              <a:t>Columbia University/NYP: </a:t>
            </a:r>
            <a:r>
              <a:rPr lang="en-US" sz="2000" b="1" dirty="0" err="1">
                <a:solidFill>
                  <a:srgbClr val="000000"/>
                </a:solidFill>
                <a:latin typeface="Arial" charset="0"/>
                <a:cs typeface="Arial" charset="0"/>
              </a:rPr>
              <a:t>Dept</a:t>
            </a:r>
            <a:r>
              <a:rPr lang="en-US" sz="2000" b="1" dirty="0">
                <a:solidFill>
                  <a:srgbClr val="000000"/>
                </a:solidFill>
                <a:latin typeface="Arial" charset="0"/>
                <a:cs typeface="Arial" charset="0"/>
              </a:rPr>
              <a:t> of Pathology &amp; Cell Biology</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Memorial Sloan Kettering Cancer Center: </a:t>
            </a:r>
            <a:r>
              <a:rPr lang="en-US" sz="2000" b="1" dirty="0" err="1">
                <a:solidFill>
                  <a:srgbClr val="000000"/>
                </a:solidFill>
                <a:latin typeface="Arial" charset="0"/>
                <a:cs typeface="Arial" charset="0"/>
              </a:rPr>
              <a:t>Dept</a:t>
            </a:r>
            <a:r>
              <a:rPr lang="en-US" sz="2000" b="1" dirty="0">
                <a:solidFill>
                  <a:srgbClr val="000000"/>
                </a:solidFill>
                <a:latin typeface="Arial" charset="0"/>
                <a:cs typeface="Arial" charset="0"/>
              </a:rPr>
              <a:t> of Laboratory Medicine</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Montefiore Medical Center: </a:t>
            </a:r>
            <a:r>
              <a:rPr lang="en-US" sz="2000" b="1" dirty="0" err="1">
                <a:solidFill>
                  <a:srgbClr val="000000"/>
                </a:solidFill>
                <a:latin typeface="Arial" charset="0"/>
                <a:cs typeface="Arial" charset="0"/>
              </a:rPr>
              <a:t>Dept</a:t>
            </a:r>
            <a:r>
              <a:rPr lang="en-US" sz="2000" b="1" dirty="0">
                <a:solidFill>
                  <a:srgbClr val="000000"/>
                </a:solidFill>
                <a:latin typeface="Arial" charset="0"/>
                <a:cs typeface="Arial" charset="0"/>
              </a:rPr>
              <a:t> of Pathology</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Icahn School of Medicine at Mount Sinai: Dept of Pathology, Molecular &amp; Cell-Based Medicine</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New York University Grossman School of Medicine: Dept of Pathology</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New York Medical College: Dept of Pathology &amp; Laboratory Medicine</a:t>
            </a:r>
          </a:p>
          <a:p>
            <a:pPr marL="342797" indent="-342797" defTabSz="914126">
              <a:buFont typeface="Arial" panose="020B0604020202020204" pitchFamily="34" charset="0"/>
              <a:buChar char="•"/>
            </a:pPr>
            <a:r>
              <a:rPr lang="en-US" sz="2000" b="1" dirty="0" err="1">
                <a:solidFill>
                  <a:srgbClr val="000000"/>
                </a:solidFill>
                <a:latin typeface="Arial" charset="0"/>
                <a:cs typeface="Arial" charset="0"/>
              </a:rPr>
              <a:t>Zucker</a:t>
            </a:r>
            <a:r>
              <a:rPr lang="en-US" sz="2000" b="1" dirty="0">
                <a:solidFill>
                  <a:srgbClr val="000000"/>
                </a:solidFill>
                <a:latin typeface="Arial" charset="0"/>
                <a:cs typeface="Arial" charset="0"/>
              </a:rPr>
              <a:t> School of Medicine at Hofstra/</a:t>
            </a:r>
            <a:r>
              <a:rPr lang="en-US" sz="2000" b="1" dirty="0" err="1">
                <a:solidFill>
                  <a:srgbClr val="000000"/>
                </a:solidFill>
                <a:latin typeface="Arial" charset="0"/>
                <a:cs typeface="Arial" charset="0"/>
              </a:rPr>
              <a:t>Northwell</a:t>
            </a:r>
            <a:r>
              <a:rPr lang="en-US" sz="2000" b="1" dirty="0">
                <a:solidFill>
                  <a:srgbClr val="000000"/>
                </a:solidFill>
                <a:latin typeface="Arial" charset="0"/>
                <a:cs typeface="Arial" charset="0"/>
              </a:rPr>
              <a:t>: </a:t>
            </a:r>
            <a:r>
              <a:rPr lang="en-US" sz="2000" b="1" dirty="0" err="1">
                <a:solidFill>
                  <a:srgbClr val="000000"/>
                </a:solidFill>
                <a:latin typeface="Arial" charset="0"/>
                <a:cs typeface="Arial" charset="0"/>
              </a:rPr>
              <a:t>Dept</a:t>
            </a:r>
            <a:r>
              <a:rPr lang="en-US" sz="2000" b="1" dirty="0">
                <a:solidFill>
                  <a:srgbClr val="000000"/>
                </a:solidFill>
                <a:latin typeface="Arial" charset="0"/>
                <a:cs typeface="Arial" charset="0"/>
              </a:rPr>
              <a:t> of Pathology/Lab Med</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SUNY Downstate Health Sciences University: Dept of Pathology</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Renaissance SOM, Stony Brook University: </a:t>
            </a:r>
            <a:r>
              <a:rPr lang="en-US" sz="2000" b="1" dirty="0" err="1">
                <a:solidFill>
                  <a:srgbClr val="000000"/>
                </a:solidFill>
                <a:latin typeface="Arial" charset="0"/>
                <a:cs typeface="Arial" charset="0"/>
              </a:rPr>
              <a:t>Dept</a:t>
            </a:r>
            <a:r>
              <a:rPr lang="en-US" sz="2000" b="1" dirty="0">
                <a:solidFill>
                  <a:srgbClr val="000000"/>
                </a:solidFill>
                <a:latin typeface="Arial" charset="0"/>
                <a:cs typeface="Arial" charset="0"/>
              </a:rPr>
              <a:t> of Pathology</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University at Buffalo: </a:t>
            </a:r>
            <a:r>
              <a:rPr lang="en-US" sz="2000" b="1" dirty="0" err="1">
                <a:solidFill>
                  <a:srgbClr val="000000"/>
                </a:solidFill>
                <a:latin typeface="Arial" charset="0"/>
                <a:cs typeface="Arial" charset="0"/>
              </a:rPr>
              <a:t>Dept</a:t>
            </a:r>
            <a:r>
              <a:rPr lang="en-US" sz="2000" b="1" dirty="0">
                <a:solidFill>
                  <a:srgbClr val="000000"/>
                </a:solidFill>
                <a:latin typeface="Arial" charset="0"/>
                <a:cs typeface="Arial" charset="0"/>
              </a:rPr>
              <a:t> of Pathology &amp; Anatomical Sciences</a:t>
            </a:r>
          </a:p>
          <a:p>
            <a:pPr marL="342797" indent="-342797" defTabSz="914126">
              <a:buFont typeface="Arial" panose="020B0604020202020204" pitchFamily="34" charset="0"/>
              <a:buChar char="•"/>
            </a:pPr>
            <a:r>
              <a:rPr lang="en-US" sz="2000" b="1" dirty="0" err="1">
                <a:solidFill>
                  <a:srgbClr val="000000"/>
                </a:solidFill>
                <a:latin typeface="Arial" charset="0"/>
                <a:cs typeface="Arial" charset="0"/>
              </a:rPr>
              <a:t>Larner</a:t>
            </a:r>
            <a:r>
              <a:rPr lang="en-US" sz="2000" b="1" dirty="0">
                <a:solidFill>
                  <a:srgbClr val="000000"/>
                </a:solidFill>
                <a:latin typeface="Arial" charset="0"/>
                <a:cs typeface="Arial" charset="0"/>
              </a:rPr>
              <a:t> COM, University of Vermont: Dept of Pathology &amp; Laboratory Medicine</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Upstate Medical University: Dept of Pathology</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Weill Cornell Medicine/NYP: Dept of Pathology &amp; Laboratory Medicine</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New York City Health + Hospitals</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Greater New York Hospital Association (GNYHA)</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Hospital Association of New York State (HANYS)</a:t>
            </a:r>
          </a:p>
          <a:p>
            <a:pPr marL="342797" indent="-342797" defTabSz="914126">
              <a:buFont typeface="Arial" panose="020B0604020202020204" pitchFamily="34" charset="0"/>
              <a:buChar char="•"/>
            </a:pPr>
            <a:r>
              <a:rPr lang="en-US" sz="2000" b="1" dirty="0">
                <a:solidFill>
                  <a:srgbClr val="000000"/>
                </a:solidFill>
                <a:latin typeface="Arial" charset="0"/>
                <a:cs typeface="Arial" charset="0"/>
              </a:rPr>
              <a:t>New York State Clinical Laboratory Association (NYSCLA)</a:t>
            </a:r>
          </a:p>
        </p:txBody>
      </p:sp>
      <p:cxnSp>
        <p:nvCxnSpPr>
          <p:cNvPr id="6" name="Straight Connector 5">
            <a:extLst>
              <a:ext uri="{FF2B5EF4-FFF2-40B4-BE49-F238E27FC236}">
                <a16:creationId xmlns:a16="http://schemas.microsoft.com/office/drawing/2014/main" id="{3B2C6A3B-D202-4350-B0CF-BE9EA1D1F0E0}"/>
              </a:ext>
              <a:ext uri="{C183D7F6-B498-43B3-948B-1728B52AA6E4}">
                <adec:decorative xmlns:adec="http://schemas.microsoft.com/office/drawing/2017/decorative" val="1"/>
              </a:ext>
            </a:extLst>
          </p:cNvPr>
          <p:cNvCxnSpPr/>
          <p:nvPr/>
        </p:nvCxnSpPr>
        <p:spPr>
          <a:xfrm flipH="1">
            <a:off x="8529768" y="3760235"/>
            <a:ext cx="2789853" cy="28644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09754AC-ACFF-48D9-8E66-5C3AC60821D3}"/>
              </a:ext>
            </a:extLst>
          </p:cNvPr>
          <p:cNvSpPr txBox="1"/>
          <p:nvPr/>
        </p:nvSpPr>
        <p:spPr>
          <a:xfrm>
            <a:off x="10567795" y="4762950"/>
            <a:ext cx="1117614" cy="338554"/>
          </a:xfrm>
          <a:prstGeom prst="rect">
            <a:avLst/>
          </a:prstGeom>
          <a:noFill/>
        </p:spPr>
        <p:txBody>
          <a:bodyPr wrap="none" rtlCol="0">
            <a:spAutoFit/>
          </a:bodyPr>
          <a:lstStyle/>
          <a:p>
            <a:pPr algn="r"/>
            <a:r>
              <a:rPr lang="en-US" sz="1600" b="1" dirty="0">
                <a:solidFill>
                  <a:schemeClr val="tx1">
                    <a:lumMod val="50000"/>
                  </a:schemeClr>
                </a:solidFill>
                <a:latin typeface="Arial" panose="020B0604020202020204" pitchFamily="34" charset="0"/>
                <a:cs typeface="Arial" panose="020B0604020202020204" pitchFamily="34" charset="0"/>
              </a:rPr>
              <a:t>NYS DOH</a:t>
            </a:r>
          </a:p>
        </p:txBody>
      </p:sp>
      <p:cxnSp>
        <p:nvCxnSpPr>
          <p:cNvPr id="9" name="Straight Arrow Connector 8">
            <a:extLst>
              <a:ext uri="{FF2B5EF4-FFF2-40B4-BE49-F238E27FC236}">
                <a16:creationId xmlns:a16="http://schemas.microsoft.com/office/drawing/2014/main" id="{43F12B3A-51AF-40C1-B6CA-FBEF738F3080}"/>
              </a:ext>
              <a:ext uri="{C183D7F6-B498-43B3-948B-1728B52AA6E4}">
                <adec:decorative xmlns:adec="http://schemas.microsoft.com/office/drawing/2017/decorative" val="1"/>
              </a:ext>
            </a:extLst>
          </p:cNvPr>
          <p:cNvCxnSpPr>
            <a:cxnSpLocks/>
          </p:cNvCxnSpPr>
          <p:nvPr/>
        </p:nvCxnSpPr>
        <p:spPr>
          <a:xfrm>
            <a:off x="10717387" y="4424559"/>
            <a:ext cx="406395" cy="413045"/>
          </a:xfrm>
          <a:prstGeom prst="straightConnector1">
            <a:avLst/>
          </a:prstGeom>
          <a:ln w="57150">
            <a:solidFill>
              <a:schemeClr val="tx1">
                <a:lumMod val="50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21C3086-A86D-4F56-9DD8-D3F0F2E33999}"/>
              </a:ext>
              <a:ext uri="{C183D7F6-B498-43B3-948B-1728B52AA6E4}">
                <adec:decorative xmlns:adec="http://schemas.microsoft.com/office/drawing/2017/decorative" val="1"/>
              </a:ext>
            </a:extLst>
          </p:cNvPr>
          <p:cNvCxnSpPr>
            <a:cxnSpLocks/>
          </p:cNvCxnSpPr>
          <p:nvPr/>
        </p:nvCxnSpPr>
        <p:spPr>
          <a:xfrm>
            <a:off x="10086017" y="5052819"/>
            <a:ext cx="406395" cy="413045"/>
          </a:xfrm>
          <a:prstGeom prst="straightConnector1">
            <a:avLst/>
          </a:prstGeom>
          <a:ln w="57150">
            <a:solidFill>
              <a:schemeClr val="tx1">
                <a:lumMod val="50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3342A9B-3732-432F-834B-F522AA3851F1}"/>
              </a:ext>
            </a:extLst>
          </p:cNvPr>
          <p:cNvSpPr txBox="1"/>
          <p:nvPr/>
        </p:nvSpPr>
        <p:spPr>
          <a:xfrm>
            <a:off x="10377601" y="5371298"/>
            <a:ext cx="1484702" cy="781752"/>
          </a:xfrm>
          <a:prstGeom prst="rect">
            <a:avLst/>
          </a:prstGeom>
          <a:noFill/>
        </p:spPr>
        <p:txBody>
          <a:bodyPr wrap="none" rtlCol="0">
            <a:spAutoFit/>
          </a:bodyPr>
          <a:lstStyle/>
          <a:p>
            <a:pPr algn="ctr"/>
            <a:r>
              <a:rPr lang="en-US" sz="1600" b="1" dirty="0">
                <a:solidFill>
                  <a:schemeClr val="tx1">
                    <a:lumMod val="50000"/>
                  </a:schemeClr>
                </a:solidFill>
                <a:latin typeface="Arial" panose="020B0604020202020204" pitchFamily="34" charset="0"/>
                <a:cs typeface="Arial" panose="020B0604020202020204" pitchFamily="34" charset="0"/>
              </a:rPr>
              <a:t>NYC DOHMH</a:t>
            </a:r>
          </a:p>
          <a:p>
            <a:pPr algn="ctr">
              <a:lnSpc>
                <a:spcPct val="90000"/>
              </a:lnSpc>
            </a:pPr>
            <a:r>
              <a:rPr lang="en-US" sz="1600" b="1" dirty="0">
                <a:solidFill>
                  <a:schemeClr val="tx1">
                    <a:lumMod val="50000"/>
                  </a:schemeClr>
                </a:solidFill>
                <a:latin typeface="Arial" panose="020B0604020202020204" pitchFamily="34" charset="0"/>
                <a:cs typeface="Arial" panose="020B0604020202020204" pitchFamily="34" charset="0"/>
              </a:rPr>
              <a:t>Genomics</a:t>
            </a:r>
          </a:p>
          <a:p>
            <a:pPr algn="ctr">
              <a:lnSpc>
                <a:spcPct val="90000"/>
              </a:lnSpc>
            </a:pPr>
            <a:r>
              <a:rPr lang="en-US" sz="1600" b="1" dirty="0">
                <a:solidFill>
                  <a:schemeClr val="tx1">
                    <a:lumMod val="50000"/>
                  </a:schemeClr>
                </a:solidFill>
                <a:latin typeface="Arial" panose="020B0604020202020204" pitchFamily="34" charset="0"/>
                <a:cs typeface="Arial" panose="020B0604020202020204" pitchFamily="34" charset="0"/>
              </a:rPr>
              <a:t>Collaborative</a:t>
            </a:r>
          </a:p>
        </p:txBody>
      </p:sp>
      <p:cxnSp>
        <p:nvCxnSpPr>
          <p:cNvPr id="12" name="Straight Arrow Connector 11">
            <a:extLst>
              <a:ext uri="{FF2B5EF4-FFF2-40B4-BE49-F238E27FC236}">
                <a16:creationId xmlns:a16="http://schemas.microsoft.com/office/drawing/2014/main" id="{05C40683-1BD8-4710-82E3-7D97C45D3C42}"/>
              </a:ext>
              <a:ext uri="{C183D7F6-B498-43B3-948B-1728B52AA6E4}">
                <adec:decorative xmlns:adec="http://schemas.microsoft.com/office/drawing/2017/decorative" val="1"/>
              </a:ext>
            </a:extLst>
          </p:cNvPr>
          <p:cNvCxnSpPr>
            <a:cxnSpLocks/>
          </p:cNvCxnSpPr>
          <p:nvPr/>
        </p:nvCxnSpPr>
        <p:spPr>
          <a:xfrm>
            <a:off x="9314690" y="5858364"/>
            <a:ext cx="406395" cy="413045"/>
          </a:xfrm>
          <a:prstGeom prst="straightConnector1">
            <a:avLst/>
          </a:prstGeom>
          <a:ln w="57150">
            <a:solidFill>
              <a:schemeClr val="tx1">
                <a:lumMod val="50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B224971-0C30-4901-9B0A-5AB5F39C42ED}"/>
              </a:ext>
            </a:extLst>
          </p:cNvPr>
          <p:cNvSpPr txBox="1"/>
          <p:nvPr/>
        </p:nvSpPr>
        <p:spPr>
          <a:xfrm>
            <a:off x="9459395" y="6180268"/>
            <a:ext cx="2020105" cy="560153"/>
          </a:xfrm>
          <a:prstGeom prst="rect">
            <a:avLst/>
          </a:prstGeom>
          <a:noFill/>
        </p:spPr>
        <p:txBody>
          <a:bodyPr wrap="none" rtlCol="0">
            <a:spAutoFit/>
          </a:bodyPr>
          <a:lstStyle/>
          <a:p>
            <a:pPr algn="ctr"/>
            <a:r>
              <a:rPr lang="en-US" sz="1600" b="1" dirty="0">
                <a:solidFill>
                  <a:schemeClr val="tx1">
                    <a:lumMod val="50000"/>
                  </a:schemeClr>
                </a:solidFill>
                <a:latin typeface="Arial" panose="020B0604020202020204" pitchFamily="34" charset="0"/>
                <a:cs typeface="Arial" panose="020B0604020202020204" pitchFamily="34" charset="0"/>
              </a:rPr>
              <a:t>NYC Pandemic </a:t>
            </a:r>
          </a:p>
          <a:p>
            <a:pPr algn="ctr">
              <a:lnSpc>
                <a:spcPct val="90000"/>
              </a:lnSpc>
            </a:pPr>
            <a:r>
              <a:rPr lang="en-US" sz="1600" b="1" dirty="0">
                <a:solidFill>
                  <a:schemeClr val="tx1">
                    <a:lumMod val="50000"/>
                  </a:schemeClr>
                </a:solidFill>
                <a:latin typeface="Arial" panose="020B0604020202020204" pitchFamily="34" charset="0"/>
                <a:cs typeface="Arial" panose="020B0604020202020204" pitchFamily="34" charset="0"/>
              </a:rPr>
              <a:t>Response Institute</a:t>
            </a:r>
          </a:p>
        </p:txBody>
      </p:sp>
    </p:spTree>
    <p:extLst>
      <p:ext uri="{BB962C8B-B14F-4D97-AF65-F5344CB8AC3E}">
        <p14:creationId xmlns:p14="http://schemas.microsoft.com/office/powerpoint/2010/main" val="3852971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1171715" y="341413"/>
            <a:ext cx="10756301" cy="931620"/>
          </a:xfrm>
        </p:spPr>
        <p:txBody>
          <a:bodyPr/>
          <a:lstStyle/>
          <a:p>
            <a:r>
              <a:rPr lang="en-US" sz="3200" dirty="0">
                <a:latin typeface="+mn-lt"/>
                <a:cs typeface="Arial" charset="0"/>
              </a:rPr>
              <a:t>The Value of a State-Wide Consortium</a:t>
            </a:r>
            <a:endParaRPr lang="en-US" sz="3600" dirty="0">
              <a:solidFill>
                <a:schemeClr val="tx1"/>
              </a:solidFill>
              <a:latin typeface="+mn-lt"/>
              <a:cs typeface="Arial" charset="0"/>
            </a:endParaRPr>
          </a:p>
        </p:txBody>
      </p:sp>
      <p:sp>
        <p:nvSpPr>
          <p:cNvPr id="17" name="Line 3">
            <a:extLst>
              <a:ext uri="{C183D7F6-B498-43B3-948B-1728B52AA6E4}">
                <adec:decorative xmlns:adec="http://schemas.microsoft.com/office/drawing/2017/decorative" val="1"/>
              </a:ext>
            </a:extLst>
          </p:cNvPr>
          <p:cNvSpPr>
            <a:spLocks noChangeShapeType="1"/>
          </p:cNvSpPr>
          <p:nvPr/>
        </p:nvSpPr>
        <p:spPr bwMode="auto">
          <a:xfrm>
            <a:off x="1171714" y="1060482"/>
            <a:ext cx="7910040"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sz="2399">
              <a:solidFill>
                <a:srgbClr val="000000"/>
              </a:solidFill>
              <a:latin typeface="Arial" charset="0"/>
            </a:endParaRPr>
          </a:p>
        </p:txBody>
      </p:sp>
      <p:sp>
        <p:nvSpPr>
          <p:cNvPr id="3" name="TextBox 2"/>
          <p:cNvSpPr txBox="1"/>
          <p:nvPr/>
        </p:nvSpPr>
        <p:spPr>
          <a:xfrm>
            <a:off x="347790" y="1234056"/>
            <a:ext cx="11842623" cy="5893921"/>
          </a:xfrm>
          <a:prstGeom prst="rect">
            <a:avLst/>
          </a:prstGeom>
          <a:noFill/>
        </p:spPr>
        <p:txBody>
          <a:bodyPr wrap="square" rtlCol="0">
            <a:spAutoFit/>
          </a:bodyPr>
          <a:lstStyle/>
          <a:p>
            <a:pPr marL="342797" indent="-342797" defTabSz="457200">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A Pandemic is first-and-foremost a Regional Event</a:t>
            </a:r>
            <a:endParaRPr lang="en-US" sz="2400" dirty="0">
              <a:solidFill>
                <a:srgbClr val="53565A">
                  <a:lumMod val="50000"/>
                </a:srgbClr>
              </a:solidFill>
              <a:latin typeface="Arial" panose="020B0604020202020204" pitchFamily="34" charset="0"/>
              <a:cs typeface="Arial" panose="020B0604020202020204" pitchFamily="34" charset="0"/>
            </a:endParaRPr>
          </a:p>
          <a:p>
            <a:pPr marL="342797" indent="-342797" defTabSz="457200">
              <a:spcBef>
                <a:spcPts val="600"/>
              </a:spcBef>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The response of medical and societal communities is Regional</a:t>
            </a:r>
            <a:endParaRPr lang="en-US" sz="2400" dirty="0">
              <a:solidFill>
                <a:srgbClr val="53565A">
                  <a:lumMod val="50000"/>
                </a:srgbClr>
              </a:solidFill>
              <a:latin typeface="Arial" panose="020B0604020202020204" pitchFamily="34" charset="0"/>
              <a:cs typeface="Arial" panose="020B0604020202020204" pitchFamily="34" charset="0"/>
            </a:endParaRPr>
          </a:p>
          <a:p>
            <a:pPr marL="342797" indent="-342797" defTabSz="457200">
              <a:spcBef>
                <a:spcPts val="600"/>
              </a:spcBef>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The Regional Community benefits from communication and collaboration</a:t>
            </a:r>
            <a:endParaRPr lang="en-US" sz="2400" dirty="0">
              <a:solidFill>
                <a:srgbClr val="53565A">
                  <a:lumMod val="50000"/>
                </a:srgbClr>
              </a:solidFill>
              <a:latin typeface="Arial" panose="020B0604020202020204" pitchFamily="34" charset="0"/>
              <a:cs typeface="Arial" panose="020B0604020202020204" pitchFamily="34" charset="0"/>
            </a:endParaRPr>
          </a:p>
          <a:p>
            <a:pPr marL="342797" indent="-342797" defTabSz="457200">
              <a:spcBef>
                <a:spcPts val="600"/>
              </a:spcBef>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The New York State SARS-CoV-2 Testing Consortium empowered:</a:t>
            </a:r>
            <a:endParaRPr lang="en-US" sz="2400" dirty="0">
              <a:solidFill>
                <a:srgbClr val="53565A">
                  <a:lumMod val="50000"/>
                </a:srgbClr>
              </a:solidFill>
              <a:latin typeface="Arial" panose="020B0604020202020204" pitchFamily="34" charset="0"/>
              <a:cs typeface="Arial" panose="020B0604020202020204" pitchFamily="34" charset="0"/>
            </a:endParaRPr>
          </a:p>
          <a:p>
            <a:pPr defTabSz="457200"/>
            <a:r>
              <a:rPr lang="en-US" sz="2000" b="1" dirty="0">
                <a:solidFill>
                  <a:srgbClr val="53565A">
                    <a:lumMod val="50000"/>
                  </a:srgbClr>
                </a:solidFill>
                <a:latin typeface="Arial" panose="020B0604020202020204" pitchFamily="34" charset="0"/>
                <a:cs typeface="Arial" panose="020B0604020202020204" pitchFamily="34" charset="0"/>
              </a:rPr>
              <a:t>				Bidirectional communication and advocacy with the State</a:t>
            </a:r>
          </a:p>
          <a:p>
            <a:pPr defTabSz="457200"/>
            <a:r>
              <a:rPr lang="en-US" sz="2000" b="1" dirty="0">
                <a:solidFill>
                  <a:srgbClr val="53565A">
                    <a:lumMod val="50000"/>
                  </a:srgbClr>
                </a:solidFill>
                <a:latin typeface="Arial" panose="020B0604020202020204" pitchFamily="34" charset="0"/>
                <a:cs typeface="Arial" panose="020B0604020202020204" pitchFamily="34" charset="0"/>
              </a:rPr>
              <a:t>				Informing of Civic Authorities and the NYS Public Health Lab</a:t>
            </a:r>
          </a:p>
          <a:p>
            <a:pPr defTabSz="457200"/>
            <a:r>
              <a:rPr lang="en-US" sz="2000" b="1" dirty="0">
                <a:solidFill>
                  <a:srgbClr val="53565A">
                    <a:lumMod val="50000"/>
                  </a:srgbClr>
                </a:solidFill>
                <a:latin typeface="Arial" panose="020B0604020202020204" pitchFamily="34" charset="0"/>
                <a:cs typeface="Arial" panose="020B0604020202020204" pitchFamily="34" charset="0"/>
              </a:rPr>
              <a:t>				Informed discussion of State (and City) Policies and Orders</a:t>
            </a:r>
          </a:p>
          <a:p>
            <a:pPr defTabSz="457200"/>
            <a:r>
              <a:rPr lang="en-US" sz="2000" b="1" dirty="0">
                <a:solidFill>
                  <a:srgbClr val="53565A">
                    <a:lumMod val="50000"/>
                  </a:srgbClr>
                </a:solidFill>
                <a:latin typeface="Arial" panose="020B0604020202020204" pitchFamily="34" charset="0"/>
                <a:cs typeface="Arial" panose="020B0604020202020204" pitchFamily="34" charset="0"/>
              </a:rPr>
              <a:t>				Strong communication about Best Practices, Lessons Learned, </a:t>
            </a:r>
            <a:r>
              <a:rPr lang="en-US" sz="2000" b="1" dirty="0" err="1">
                <a:solidFill>
                  <a:srgbClr val="53565A">
                    <a:lumMod val="50000"/>
                  </a:srgbClr>
                </a:solidFill>
                <a:latin typeface="Arial" panose="020B0604020202020204" pitchFamily="34" charset="0"/>
                <a:cs typeface="Arial" panose="020B0604020202020204" pitchFamily="34" charset="0"/>
              </a:rPr>
              <a:t>etc</a:t>
            </a:r>
            <a:endParaRPr lang="en-US" sz="2000" b="1" dirty="0">
              <a:solidFill>
                <a:srgbClr val="53565A">
                  <a:lumMod val="50000"/>
                </a:srgbClr>
              </a:solidFill>
              <a:latin typeface="Arial" panose="020B0604020202020204" pitchFamily="34" charset="0"/>
              <a:cs typeface="Arial" panose="020B0604020202020204" pitchFamily="34" charset="0"/>
            </a:endParaRPr>
          </a:p>
          <a:p>
            <a:pPr marL="342900" indent="-342900" defTabSz="457200">
              <a:spcBef>
                <a:spcPts val="600"/>
              </a:spcBef>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Deliverables:</a:t>
            </a:r>
          </a:p>
          <a:p>
            <a:pPr lvl="3" defTabSz="457200"/>
            <a:r>
              <a:rPr lang="en-US" sz="2000" b="1" i="1" dirty="0">
                <a:solidFill>
                  <a:srgbClr val="53565A">
                    <a:lumMod val="50000"/>
                  </a:srgbClr>
                </a:solidFill>
                <a:latin typeface="Arial" panose="020B0604020202020204" pitchFamily="34" charset="0"/>
                <a:cs typeface="Arial" panose="020B0604020202020204" pitchFamily="34" charset="0"/>
              </a:rPr>
              <a:t>	Empowerment to deal with problems at local institutional level</a:t>
            </a:r>
          </a:p>
          <a:p>
            <a:pPr lvl="3" defTabSz="457200"/>
            <a:r>
              <a:rPr lang="en-US" sz="2000" b="1" i="1" dirty="0">
                <a:solidFill>
                  <a:srgbClr val="53565A">
                    <a:lumMod val="50000"/>
                  </a:srgbClr>
                </a:solidFill>
                <a:latin typeface="Arial" panose="020B0604020202020204" pitchFamily="34" charset="0"/>
                <a:cs typeface="Arial" panose="020B0604020202020204" pitchFamily="34" charset="0"/>
              </a:rPr>
              <a:t>	Advocacy as a regional laboratory community: at state and national level</a:t>
            </a:r>
          </a:p>
          <a:p>
            <a:pPr lvl="3" defTabSz="457200"/>
            <a:r>
              <a:rPr lang="en-US" sz="2000" b="1" i="1" dirty="0">
                <a:solidFill>
                  <a:srgbClr val="53565A">
                    <a:lumMod val="50000"/>
                  </a:srgbClr>
                </a:solidFill>
                <a:latin typeface="Arial" panose="020B0604020202020204" pitchFamily="34" charset="0"/>
                <a:cs typeface="Arial" panose="020B0604020202020204" pitchFamily="34" charset="0"/>
              </a:rPr>
              <a:t>	Empowerment to inform local institutional leadership about status pan-state</a:t>
            </a:r>
          </a:p>
          <a:p>
            <a:pPr lvl="3" defTabSz="457200"/>
            <a:r>
              <a:rPr lang="en-US" sz="2000" b="1" i="1" dirty="0">
                <a:solidFill>
                  <a:srgbClr val="53565A">
                    <a:lumMod val="50000"/>
                  </a:srgbClr>
                </a:solidFill>
                <a:latin typeface="Arial" panose="020B0604020202020204" pitchFamily="34" charset="0"/>
                <a:cs typeface="Arial" panose="020B0604020202020204" pitchFamily="34" charset="0"/>
              </a:rPr>
              <a:t>	Ability to inform local institutional leadership for their own advocacy efforts</a:t>
            </a:r>
            <a:endParaRPr lang="en-US" sz="2000" b="1" dirty="0">
              <a:solidFill>
                <a:srgbClr val="53565A">
                  <a:lumMod val="50000"/>
                </a:srgbClr>
              </a:solidFill>
              <a:latin typeface="Arial" panose="020B0604020202020204" pitchFamily="34" charset="0"/>
              <a:cs typeface="Arial" panose="020B0604020202020204" pitchFamily="34" charset="0"/>
            </a:endParaRPr>
          </a:p>
          <a:p>
            <a:pPr marL="342797" indent="-342797" defTabSz="457200">
              <a:spcBef>
                <a:spcPts val="600"/>
              </a:spcBef>
              <a:buFont typeface="Arial" panose="020B0604020202020204" pitchFamily="34" charset="0"/>
              <a:buChar char="•"/>
            </a:pPr>
            <a:r>
              <a:rPr lang="en-US" sz="2400" b="1" i="1" dirty="0">
                <a:solidFill>
                  <a:srgbClr val="53565A">
                    <a:lumMod val="50000"/>
                  </a:srgbClr>
                </a:solidFill>
                <a:latin typeface="Arial" panose="020B0604020202020204" pitchFamily="34" charset="0"/>
                <a:cs typeface="Arial" panose="020B0604020202020204" pitchFamily="34" charset="0"/>
              </a:rPr>
              <a:t>Key Point</a:t>
            </a:r>
            <a:r>
              <a:rPr lang="en-US" sz="2400" dirty="0">
                <a:solidFill>
                  <a:srgbClr val="53565A">
                    <a:lumMod val="50000"/>
                  </a:srgbClr>
                </a:solidFill>
                <a:latin typeface="Arial" panose="020B0604020202020204" pitchFamily="34" charset="0"/>
                <a:cs typeface="Arial" panose="020B0604020202020204" pitchFamily="34" charset="0"/>
              </a:rPr>
              <a:t>:</a:t>
            </a:r>
          </a:p>
          <a:p>
            <a:pPr defTabSz="457200">
              <a:lnSpc>
                <a:spcPct val="80000"/>
              </a:lnSpc>
            </a:pPr>
            <a:r>
              <a:rPr lang="en-US" sz="2400" b="1" dirty="0">
                <a:solidFill>
                  <a:srgbClr val="53565A">
                    <a:lumMod val="50000"/>
                  </a:srgbClr>
                </a:solidFill>
                <a:latin typeface="Arial" panose="020B0604020202020204" pitchFamily="34" charset="0"/>
                <a:cs typeface="Arial" panose="020B0604020202020204" pitchFamily="34" charset="0"/>
              </a:rPr>
              <a:t>				</a:t>
            </a:r>
            <a:r>
              <a:rPr lang="en-US" sz="2000" b="1" dirty="0">
                <a:solidFill>
                  <a:srgbClr val="53565A">
                    <a:lumMod val="50000"/>
                  </a:srgbClr>
                </a:solidFill>
                <a:latin typeface="Arial" panose="020B0604020202020204" pitchFamily="34" charset="0"/>
                <a:cs typeface="Arial" panose="020B0604020202020204" pitchFamily="34" charset="0"/>
              </a:rPr>
              <a:t>This is not a Trade Organization; this is a peer group</a:t>
            </a:r>
          </a:p>
          <a:p>
            <a:pPr defTabSz="457200"/>
            <a:endParaRPr lang="en-US" sz="2400" b="1" dirty="0">
              <a:solidFill>
                <a:srgbClr val="53565A">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574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3-210340-MT_Executive_Board Meeting_Volunteer Program [54]  -  Read-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e 16x9">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nwh_ppt_blue_151109">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wh_ppt_blue_16x9_160127">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4972F345C06D498D7F41780ABCC7E3" ma:contentTypeVersion="8" ma:contentTypeDescription="Create a new document." ma:contentTypeScope="" ma:versionID="4b4570349ede24cb51ef93e985b9047f">
  <xsd:schema xmlns:xsd="http://www.w3.org/2001/XMLSchema" xmlns:xs="http://www.w3.org/2001/XMLSchema" xmlns:p="http://schemas.microsoft.com/office/2006/metadata/properties" xmlns:ns2="6ba615c7-e36f-41d7-bc8f-37344f0ff168" xmlns:ns3="e3c4afd0-9773-4f1f-9ff3-4da1b4bc66ab" targetNamespace="http://schemas.microsoft.com/office/2006/metadata/properties" ma:root="true" ma:fieldsID="d45cecb243a5710c7686b9384bbc435f" ns2:_="" ns3:_="">
    <xsd:import namespace="6ba615c7-e36f-41d7-bc8f-37344f0ff168"/>
    <xsd:import namespace="e3c4afd0-9773-4f1f-9ff3-4da1b4bc66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615c7-e36f-41d7-bc8f-37344f0ff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c4afd0-9773-4f1f-9ff3-4da1b4bc66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725DE2-F52B-4CB9-9FB3-FAD4B7EC2AC0}">
  <ds:schemaRefs>
    <ds:schemaRef ds:uri="6ba615c7-e36f-41d7-bc8f-37344f0ff168"/>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purl.org/dc/dcmitype/"/>
    <ds:schemaRef ds:uri="http://schemas.openxmlformats.org/package/2006/metadata/core-properties"/>
    <ds:schemaRef ds:uri="e3c4afd0-9773-4f1f-9ff3-4da1b4bc66ab"/>
    <ds:schemaRef ds:uri="http://schemas.microsoft.com/office/2006/metadata/properties"/>
  </ds:schemaRefs>
</ds:datastoreItem>
</file>

<file path=customXml/itemProps2.xml><?xml version="1.0" encoding="utf-8"?>
<ds:datastoreItem xmlns:ds="http://schemas.openxmlformats.org/officeDocument/2006/customXml" ds:itemID="{A03C16CF-4702-4FF3-AF53-347FB564A694}">
  <ds:schemaRefs>
    <ds:schemaRef ds:uri="http://schemas.microsoft.com/sharepoint/v3/contenttype/forms"/>
  </ds:schemaRefs>
</ds:datastoreItem>
</file>

<file path=customXml/itemProps3.xml><?xml version="1.0" encoding="utf-8"?>
<ds:datastoreItem xmlns:ds="http://schemas.openxmlformats.org/officeDocument/2006/customXml" ds:itemID="{8A0A0841-44AA-4E9C-AEFD-9D27F610E06F}"/>
</file>

<file path=docProps/app.xml><?xml version="1.0" encoding="utf-8"?>
<Properties xmlns="http://schemas.openxmlformats.org/officeDocument/2006/extended-properties" xmlns:vt="http://schemas.openxmlformats.org/officeDocument/2006/docPropsVTypes">
  <Template>23-210340-MT_Executive_Board Meeting_Volunteer Program [54]  -  Read-Only</Template>
  <TotalTime>10236</TotalTime>
  <Words>1763</Words>
  <Application>Microsoft Office PowerPoint</Application>
  <PresentationFormat>Widescreen</PresentationFormat>
  <Paragraphs>266</Paragraphs>
  <Slides>23</Slides>
  <Notes>14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Times New Roman</vt:lpstr>
      <vt:lpstr>Wingdings</vt:lpstr>
      <vt:lpstr>23-210340-MT_Executive_Board Meeting_Volunteer Program [54]  -  Read-Only</vt:lpstr>
      <vt:lpstr>base 16x9</vt:lpstr>
      <vt:lpstr>3_nwh_ppt_blue_151109</vt:lpstr>
      <vt:lpstr>nwh_ppt_blue_16x9_160127</vt:lpstr>
      <vt:lpstr>Exchanging Best Practices &amp; Creating State-wide Policy Change for the Lab Workforce – NY State Laboratory Leadership Consortium  Moderators:  - Dr. Ali Brown, MD, FASCP, Chief Officer, Medical Quality, American Society for Clinical Pathology - Dr. Rodney Rohde, PhD, SM(ASCP)CMSVCMMBCM, FACSc, Professor and Chair, Texas State  University CLS Program</vt:lpstr>
      <vt:lpstr>Funding Statement</vt:lpstr>
      <vt:lpstr>Format of Today’s Session</vt:lpstr>
      <vt:lpstr>Panelists</vt:lpstr>
      <vt:lpstr>The Problem</vt:lpstr>
      <vt:lpstr>Creation of the New York State Laboratory Leadership Consortium</vt:lpstr>
      <vt:lpstr>Special Collection: COVID-19 Regular Article </vt:lpstr>
      <vt:lpstr>NYS Laboratory Leadership Consortium: April 2020 ongoing</vt:lpstr>
      <vt:lpstr>The Value of a State-Wide Consortium</vt:lpstr>
      <vt:lpstr>How did this Consortium happen?  What are Best Practices?</vt:lpstr>
      <vt:lpstr>Problem #2</vt:lpstr>
      <vt:lpstr>Medical Technologists (MLT) by state (selected)</vt:lpstr>
      <vt:lpstr>New York State Laboratory Workforce Licensure: A Primer</vt:lpstr>
      <vt:lpstr>Laboratory Workforce Advocacy: New York State</vt:lpstr>
      <vt:lpstr>New York State Laboratory Workforce: What was the “Fix”?</vt:lpstr>
      <vt:lpstr>Take Away Lessons</vt:lpstr>
      <vt:lpstr>Unfinished Business</vt:lpstr>
      <vt:lpstr>Call To Action</vt:lpstr>
      <vt:lpstr>Q&amp;A</vt:lpstr>
      <vt:lpstr> 3D-Printed Nasal Swabs for the City of Austin’s COVID-19 Response – Texas State University</vt:lpstr>
      <vt:lpstr>Join the OneLab Network to engage with fellow lab community members!</vt:lpstr>
      <vt:lpstr>Check out OneLab REACH for free and up-to-date laboratory trainings!</vt:lpstr>
      <vt:lpstr>Stay tuned by visiting our new website!!</vt:lpstr>
    </vt:vector>
  </TitlesOfParts>
  <Company>ASCP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Task Force on Connectivity</dc:title>
  <dc:creator>Beck, Lucy</dc:creator>
  <cp:lastModifiedBy>Jackson, Danielle</cp:lastModifiedBy>
  <cp:revision>346</cp:revision>
  <cp:lastPrinted>2021-05-22T14:22:41Z</cp:lastPrinted>
  <dcterms:created xsi:type="dcterms:W3CDTF">2021-05-10T16:15:42Z</dcterms:created>
  <dcterms:modified xsi:type="dcterms:W3CDTF">2023-05-03T13:29:25Z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0x0101002C4972F345C06D498D7F41780ABCC7E3</vt:lpwstr>
  </property>
</Properties>
</file>