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3"/>
    <p:sldMasterId id="2147483688" r:id="rId4"/>
    <p:sldMasterId id="2147483703" r:id="rId5"/>
    <p:sldMasterId id="2147484428" r:id="rId6"/>
    <p:sldMasterId id="2147484744" r:id="rId7"/>
    <p:sldMasterId id="2147484757" r:id="rId8"/>
    <p:sldMasterId id="2147484770" r:id="rId9"/>
    <p:sldMasterId id="2147484783" r:id="rId10"/>
    <p:sldMasterId id="2147484793" r:id="rId11"/>
    <p:sldMasterId id="2147484807" r:id="rId12"/>
    <p:sldMasterId id="2147484820" r:id="rId13"/>
    <p:sldMasterId id="2147484834" r:id="rId14"/>
    <p:sldMasterId id="2147484848" r:id="rId15"/>
    <p:sldMasterId id="2147484858" r:id="rId16"/>
    <p:sldMasterId id="2147484871" r:id="rId17"/>
  </p:sldMasterIdLst>
  <p:notesMasterIdLst>
    <p:notesMasterId r:id="rId72"/>
  </p:notesMasterIdLst>
  <p:handoutMasterIdLst>
    <p:handoutMasterId r:id="rId73"/>
  </p:handoutMasterIdLst>
  <p:sldIdLst>
    <p:sldId id="546" r:id="rId18"/>
    <p:sldId id="547" r:id="rId19"/>
    <p:sldId id="548" r:id="rId20"/>
    <p:sldId id="545" r:id="rId21"/>
    <p:sldId id="528" r:id="rId22"/>
    <p:sldId id="529" r:id="rId23"/>
    <p:sldId id="256" r:id="rId24"/>
    <p:sldId id="543" r:id="rId25"/>
    <p:sldId id="530" r:id="rId26"/>
    <p:sldId id="532" r:id="rId27"/>
    <p:sldId id="261" r:id="rId28"/>
    <p:sldId id="534" r:id="rId29"/>
    <p:sldId id="508" r:id="rId30"/>
    <p:sldId id="526" r:id="rId31"/>
    <p:sldId id="537" r:id="rId32"/>
    <p:sldId id="538" r:id="rId33"/>
    <p:sldId id="539" r:id="rId34"/>
    <p:sldId id="540" r:id="rId35"/>
    <p:sldId id="505" r:id="rId36"/>
    <p:sldId id="275" r:id="rId37"/>
    <p:sldId id="541" r:id="rId38"/>
    <p:sldId id="369" r:id="rId39"/>
    <p:sldId id="544" r:id="rId40"/>
    <p:sldId id="408" r:id="rId41"/>
    <p:sldId id="549" r:id="rId42"/>
    <p:sldId id="550" r:id="rId43"/>
    <p:sldId id="551" r:id="rId44"/>
    <p:sldId id="552" r:id="rId45"/>
    <p:sldId id="553" r:id="rId46"/>
    <p:sldId id="554" r:id="rId47"/>
    <p:sldId id="555" r:id="rId48"/>
    <p:sldId id="556" r:id="rId49"/>
    <p:sldId id="557" r:id="rId50"/>
    <p:sldId id="558" r:id="rId51"/>
    <p:sldId id="559" r:id="rId52"/>
    <p:sldId id="560" r:id="rId53"/>
    <p:sldId id="561" r:id="rId54"/>
    <p:sldId id="562" r:id="rId55"/>
    <p:sldId id="563" r:id="rId56"/>
    <p:sldId id="564" r:id="rId57"/>
    <p:sldId id="565" r:id="rId58"/>
    <p:sldId id="566" r:id="rId59"/>
    <p:sldId id="567" r:id="rId60"/>
    <p:sldId id="568" r:id="rId61"/>
    <p:sldId id="569" r:id="rId62"/>
    <p:sldId id="570" r:id="rId63"/>
    <p:sldId id="571" r:id="rId64"/>
    <p:sldId id="572" r:id="rId65"/>
    <p:sldId id="573" r:id="rId66"/>
    <p:sldId id="574" r:id="rId67"/>
    <p:sldId id="575" r:id="rId68"/>
    <p:sldId id="576" r:id="rId69"/>
    <p:sldId id="581" r:id="rId70"/>
    <p:sldId id="580" r:id="rId71"/>
  </p:sldIdLst>
  <p:sldSz cx="9144000" cy="6858000" type="screen4x3"/>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B68B00"/>
    <a:srgbClr val="F6FEAC"/>
    <a:srgbClr val="EBFE76"/>
    <a:srgbClr val="D9FA16"/>
    <a:srgbClr val="E7FC6C"/>
    <a:srgbClr val="D50330"/>
    <a:srgbClr val="C50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8BF27-DC24-3A6F-1258-557CB963312A}" v="1" dt="2024-02-26T19:06:51.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3" autoAdjust="0"/>
    <p:restoredTop sz="86467" autoAdjust="0"/>
  </p:normalViewPr>
  <p:slideViewPr>
    <p:cSldViewPr>
      <p:cViewPr varScale="1">
        <p:scale>
          <a:sx n="54" d="100"/>
          <a:sy n="54" d="100"/>
        </p:scale>
        <p:origin x="412" y="60"/>
      </p:cViewPr>
      <p:guideLst>
        <p:guide orient="horz" pos="2160"/>
        <p:guide pos="2880"/>
      </p:guideLst>
    </p:cSldViewPr>
  </p:slideViewPr>
  <p:outlineViewPr>
    <p:cViewPr>
      <p:scale>
        <a:sx n="33" d="100"/>
        <a:sy n="33" d="100"/>
      </p:scale>
      <p:origin x="0" y="-40672"/>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50" d="100"/>
          <a:sy n="50" d="100"/>
        </p:scale>
        <p:origin x="-1668" y="-54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4.xml"/><Relationship Id="rId11" Type="http://schemas.openxmlformats.org/officeDocument/2006/relationships/slideMaster" Target="slideMasters/slideMaster9.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2.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8.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heme" Target="theme/theme1.xml"/><Relationship Id="rId7" Type="http://schemas.openxmlformats.org/officeDocument/2006/relationships/slideMaster" Target="slideMasters/slideMaster5.xml"/><Relationship Id="rId71" Type="http://schemas.openxmlformats.org/officeDocument/2006/relationships/slide" Target="slides/slide54.xml"/><Relationship Id="rId2" Type="http://schemas.openxmlformats.org/officeDocument/2006/relationships/customXml" Target="../customXml/item2.xml"/><Relationship Id="rId2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C026B-BBFE-4432-B964-E01850F8D5F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F9E75CA-9303-4C4D-A4E0-28E8BBF6C119}">
      <dgm:prSet phldrT="[Text]"/>
      <dgm:spPr/>
      <dgm:t>
        <a:bodyPr/>
        <a:lstStyle/>
        <a:p>
          <a:r>
            <a:rPr lang="en-US" dirty="0"/>
            <a:t>Greeting/Registration</a:t>
          </a:r>
        </a:p>
      </dgm:t>
    </dgm:pt>
    <dgm:pt modelId="{0DDC1583-755E-4756-8120-3F711C9DA02B}" type="parTrans" cxnId="{8236A36D-6504-470B-847B-F0F66EF8B935}">
      <dgm:prSet/>
      <dgm:spPr/>
      <dgm:t>
        <a:bodyPr/>
        <a:lstStyle/>
        <a:p>
          <a:endParaRPr lang="en-US"/>
        </a:p>
      </dgm:t>
    </dgm:pt>
    <dgm:pt modelId="{1933D417-8CA3-4318-BE87-967FF0B200DB}" type="sibTrans" cxnId="{8236A36D-6504-470B-847B-F0F66EF8B935}">
      <dgm:prSet/>
      <dgm:spPr/>
      <dgm:t>
        <a:bodyPr/>
        <a:lstStyle/>
        <a:p>
          <a:endParaRPr lang="en-US"/>
        </a:p>
      </dgm:t>
    </dgm:pt>
    <dgm:pt modelId="{E6C4246F-5DC8-4FF3-8D3D-52574C846345}">
      <dgm:prSet phldrT="[Text]"/>
      <dgm:spPr/>
      <dgm:t>
        <a:bodyPr/>
        <a:lstStyle/>
        <a:p>
          <a:r>
            <a:rPr lang="en-US" dirty="0"/>
            <a:t>CERT/MRC/ESAR-VHP/Red Cross</a:t>
          </a:r>
        </a:p>
      </dgm:t>
    </dgm:pt>
    <dgm:pt modelId="{210E1D5E-7360-47D0-BABB-B6FE46BC702D}" type="parTrans" cxnId="{E9A8DED3-0B22-47C4-B6E8-2B843CA45BF7}">
      <dgm:prSet/>
      <dgm:spPr/>
      <dgm:t>
        <a:bodyPr/>
        <a:lstStyle/>
        <a:p>
          <a:endParaRPr lang="en-US"/>
        </a:p>
      </dgm:t>
    </dgm:pt>
    <dgm:pt modelId="{4E28771B-4B96-4F9A-B73C-B8B7011435DE}" type="sibTrans" cxnId="{E9A8DED3-0B22-47C4-B6E8-2B843CA45BF7}">
      <dgm:prSet/>
      <dgm:spPr/>
      <dgm:t>
        <a:bodyPr/>
        <a:lstStyle/>
        <a:p>
          <a:endParaRPr lang="en-US"/>
        </a:p>
      </dgm:t>
    </dgm:pt>
    <dgm:pt modelId="{ED530BEA-5F20-4118-A525-C51E69619F7F}">
      <dgm:prSet phldrT="[Text]"/>
      <dgm:spPr/>
      <dgm:t>
        <a:bodyPr/>
        <a:lstStyle/>
        <a:p>
          <a:r>
            <a:rPr lang="en-US" dirty="0"/>
            <a:t>Clinic Flow</a:t>
          </a:r>
        </a:p>
      </dgm:t>
    </dgm:pt>
    <dgm:pt modelId="{76832B5C-B41B-4BEC-999B-DFFAD48D58B9}" type="parTrans" cxnId="{5E2F3B36-1B62-4A8B-A97A-0BE56393D16E}">
      <dgm:prSet/>
      <dgm:spPr/>
      <dgm:t>
        <a:bodyPr/>
        <a:lstStyle/>
        <a:p>
          <a:endParaRPr lang="en-US"/>
        </a:p>
      </dgm:t>
    </dgm:pt>
    <dgm:pt modelId="{87D78346-65E5-4030-B8EA-409974A72DBA}" type="sibTrans" cxnId="{5E2F3B36-1B62-4A8B-A97A-0BE56393D16E}">
      <dgm:prSet/>
      <dgm:spPr/>
      <dgm:t>
        <a:bodyPr/>
        <a:lstStyle/>
        <a:p>
          <a:endParaRPr lang="en-US"/>
        </a:p>
      </dgm:t>
    </dgm:pt>
    <dgm:pt modelId="{A4861867-42A1-4A42-B2EA-D9763621E52D}">
      <dgm:prSet phldrT="[Text]"/>
      <dgm:spPr/>
      <dgm:t>
        <a:bodyPr/>
        <a:lstStyle/>
        <a:p>
          <a:r>
            <a:rPr lang="en-US" dirty="0"/>
            <a:t>CERT/MRC/ESAR-VHP</a:t>
          </a:r>
        </a:p>
      </dgm:t>
    </dgm:pt>
    <dgm:pt modelId="{1DD3F49B-934F-4A04-87CF-EE475CDFB5E8}" type="parTrans" cxnId="{F3A737E5-771C-4BCA-A236-643D1CC88295}">
      <dgm:prSet/>
      <dgm:spPr/>
      <dgm:t>
        <a:bodyPr/>
        <a:lstStyle/>
        <a:p>
          <a:endParaRPr lang="en-US"/>
        </a:p>
      </dgm:t>
    </dgm:pt>
    <dgm:pt modelId="{77FF76F1-BA4B-4126-BB2E-9F929B267CC0}" type="sibTrans" cxnId="{F3A737E5-771C-4BCA-A236-643D1CC88295}">
      <dgm:prSet/>
      <dgm:spPr/>
      <dgm:t>
        <a:bodyPr/>
        <a:lstStyle/>
        <a:p>
          <a:endParaRPr lang="en-US"/>
        </a:p>
      </dgm:t>
    </dgm:pt>
    <dgm:pt modelId="{298C177B-9DCB-4919-A609-4C42DC1AB0A6}">
      <dgm:prSet phldrT="[Text]"/>
      <dgm:spPr/>
      <dgm:t>
        <a:bodyPr/>
        <a:lstStyle/>
        <a:p>
          <a:r>
            <a:rPr lang="en-US" dirty="0"/>
            <a:t>Phlebotomy</a:t>
          </a:r>
        </a:p>
      </dgm:t>
    </dgm:pt>
    <dgm:pt modelId="{09A55CC2-BA93-4CA4-8769-BBDDA494654A}" type="parTrans" cxnId="{7E52627A-B402-4929-BAEE-3223ED73E680}">
      <dgm:prSet/>
      <dgm:spPr/>
      <dgm:t>
        <a:bodyPr/>
        <a:lstStyle/>
        <a:p>
          <a:endParaRPr lang="en-US"/>
        </a:p>
      </dgm:t>
    </dgm:pt>
    <dgm:pt modelId="{C6511290-1502-4D36-BEA1-22149C30DCB3}" type="sibTrans" cxnId="{7E52627A-B402-4929-BAEE-3223ED73E680}">
      <dgm:prSet/>
      <dgm:spPr/>
      <dgm:t>
        <a:bodyPr/>
        <a:lstStyle/>
        <a:p>
          <a:endParaRPr lang="en-US"/>
        </a:p>
      </dgm:t>
    </dgm:pt>
    <dgm:pt modelId="{24255BBA-A1BE-4F29-A4A6-BA7C304A1F97}">
      <dgm:prSet phldrT="[Text]"/>
      <dgm:spPr/>
      <dgm:t>
        <a:bodyPr/>
        <a:lstStyle/>
        <a:p>
          <a:r>
            <a:rPr lang="en-US" dirty="0"/>
            <a:t>Metropolitan Medical Response System</a:t>
          </a:r>
        </a:p>
      </dgm:t>
    </dgm:pt>
    <dgm:pt modelId="{D7288267-92C9-4743-B422-7D2056B6556D}" type="parTrans" cxnId="{45C73CA3-F1A5-4688-8341-FE5AA98AB72B}">
      <dgm:prSet/>
      <dgm:spPr/>
      <dgm:t>
        <a:bodyPr/>
        <a:lstStyle/>
        <a:p>
          <a:endParaRPr lang="en-US"/>
        </a:p>
      </dgm:t>
    </dgm:pt>
    <dgm:pt modelId="{EEFF5810-FC70-425F-9890-90F63F9C9644}" type="sibTrans" cxnId="{45C73CA3-F1A5-4688-8341-FE5AA98AB72B}">
      <dgm:prSet/>
      <dgm:spPr/>
      <dgm:t>
        <a:bodyPr/>
        <a:lstStyle/>
        <a:p>
          <a:endParaRPr lang="en-US"/>
        </a:p>
      </dgm:t>
    </dgm:pt>
    <dgm:pt modelId="{A4B4CAEB-9397-4367-AFCD-FC2E8DB19A16}">
      <dgm:prSet phldrT="[Text]"/>
      <dgm:spPr/>
      <dgm:t>
        <a:bodyPr/>
        <a:lstStyle/>
        <a:p>
          <a:r>
            <a:rPr lang="en-US" dirty="0"/>
            <a:t>AmeriCorps/VISTA</a:t>
          </a:r>
        </a:p>
      </dgm:t>
    </dgm:pt>
    <dgm:pt modelId="{B41FFFBF-CDCB-4F5E-A7DE-1BD1F14F9449}" type="parTrans" cxnId="{B5287068-7A36-4A98-A4BA-581CDA046000}">
      <dgm:prSet/>
      <dgm:spPr/>
      <dgm:t>
        <a:bodyPr/>
        <a:lstStyle/>
        <a:p>
          <a:endParaRPr lang="en-US"/>
        </a:p>
      </dgm:t>
    </dgm:pt>
    <dgm:pt modelId="{58AF4336-F5DF-477D-BAB7-18529C44B6A7}" type="sibTrans" cxnId="{B5287068-7A36-4A98-A4BA-581CDA046000}">
      <dgm:prSet/>
      <dgm:spPr/>
      <dgm:t>
        <a:bodyPr/>
        <a:lstStyle/>
        <a:p>
          <a:endParaRPr lang="en-US"/>
        </a:p>
      </dgm:t>
    </dgm:pt>
    <dgm:pt modelId="{DE214B69-862B-4A4A-ADEE-E3CF8B8D5F30}">
      <dgm:prSet phldrT="[Text]"/>
      <dgm:spPr/>
      <dgm:t>
        <a:bodyPr/>
        <a:lstStyle/>
        <a:p>
          <a:r>
            <a:rPr lang="en-US" dirty="0"/>
            <a:t>NH Laboratory Response Network</a:t>
          </a:r>
        </a:p>
      </dgm:t>
    </dgm:pt>
    <dgm:pt modelId="{B17F4367-723A-4ADB-8259-22D1373372B0}" type="parTrans" cxnId="{C2C57241-B052-4389-853F-CB8DE875D1F2}">
      <dgm:prSet/>
      <dgm:spPr/>
      <dgm:t>
        <a:bodyPr/>
        <a:lstStyle/>
        <a:p>
          <a:endParaRPr lang="en-US"/>
        </a:p>
      </dgm:t>
    </dgm:pt>
    <dgm:pt modelId="{A3DF15C4-E147-461A-A5E2-708951D3E19B}" type="sibTrans" cxnId="{C2C57241-B052-4389-853F-CB8DE875D1F2}">
      <dgm:prSet/>
      <dgm:spPr/>
      <dgm:t>
        <a:bodyPr/>
        <a:lstStyle/>
        <a:p>
          <a:endParaRPr lang="en-US"/>
        </a:p>
      </dgm:t>
    </dgm:pt>
    <dgm:pt modelId="{11CA5AAC-AC09-40C2-A36E-1D78E1934F1A}">
      <dgm:prSet phldrT="[Text]"/>
      <dgm:spPr/>
      <dgm:t>
        <a:bodyPr/>
        <a:lstStyle/>
        <a:p>
          <a:r>
            <a:rPr lang="en-US" dirty="0"/>
            <a:t>NH Hospital Association</a:t>
          </a:r>
        </a:p>
      </dgm:t>
    </dgm:pt>
    <dgm:pt modelId="{225CE25A-90E2-4ADA-9AF9-31B53AFA79E5}" type="parTrans" cxnId="{D27B2DB0-590F-48F5-BCE4-24C1EFCEBACF}">
      <dgm:prSet/>
      <dgm:spPr/>
      <dgm:t>
        <a:bodyPr/>
        <a:lstStyle/>
        <a:p>
          <a:endParaRPr lang="en-US"/>
        </a:p>
      </dgm:t>
    </dgm:pt>
    <dgm:pt modelId="{B6F3EFEA-45BC-4D69-BF25-25B33D841318}" type="sibTrans" cxnId="{D27B2DB0-590F-48F5-BCE4-24C1EFCEBACF}">
      <dgm:prSet/>
      <dgm:spPr/>
      <dgm:t>
        <a:bodyPr/>
        <a:lstStyle/>
        <a:p>
          <a:endParaRPr lang="en-US"/>
        </a:p>
      </dgm:t>
    </dgm:pt>
    <dgm:pt modelId="{DDFC6E9F-D9D9-49F7-AD8E-D82722C36AE6}">
      <dgm:prSet phldrT="[Text]"/>
      <dgm:spPr/>
      <dgm:t>
        <a:bodyPr/>
        <a:lstStyle/>
        <a:p>
          <a:r>
            <a:rPr lang="en-US" dirty="0"/>
            <a:t>AmeriCorps/VISTA</a:t>
          </a:r>
        </a:p>
      </dgm:t>
    </dgm:pt>
    <dgm:pt modelId="{A1418ABF-B638-41FB-B051-2C90FCAA92E3}" type="parTrans" cxnId="{296F5E79-FD86-4623-B939-69E5A5FF0663}">
      <dgm:prSet/>
      <dgm:spPr/>
      <dgm:t>
        <a:bodyPr/>
        <a:lstStyle/>
        <a:p>
          <a:endParaRPr lang="en-US"/>
        </a:p>
      </dgm:t>
    </dgm:pt>
    <dgm:pt modelId="{6C7ECCA8-D733-4741-B855-46918F060859}" type="sibTrans" cxnId="{296F5E79-FD86-4623-B939-69E5A5FF0663}">
      <dgm:prSet/>
      <dgm:spPr/>
      <dgm:t>
        <a:bodyPr/>
        <a:lstStyle/>
        <a:p>
          <a:endParaRPr lang="en-US"/>
        </a:p>
      </dgm:t>
    </dgm:pt>
    <dgm:pt modelId="{3CAECD79-F353-4D85-8578-9E30CCD41E10}">
      <dgm:prSet phldrT="[Text]"/>
      <dgm:spPr/>
      <dgm:t>
        <a:bodyPr/>
        <a:lstStyle/>
        <a:p>
          <a:r>
            <a:rPr lang="en-US" dirty="0"/>
            <a:t>Hanscom AFB</a:t>
          </a:r>
        </a:p>
      </dgm:t>
    </dgm:pt>
    <dgm:pt modelId="{B27EB023-59FF-43CA-BEDA-D957359BB35F}" type="parTrans" cxnId="{E9CF51F2-BB94-447F-8653-278D9F130991}">
      <dgm:prSet/>
      <dgm:spPr/>
      <dgm:t>
        <a:bodyPr/>
        <a:lstStyle/>
        <a:p>
          <a:endParaRPr lang="en-US"/>
        </a:p>
      </dgm:t>
    </dgm:pt>
    <dgm:pt modelId="{4A805174-A841-4F96-8D45-54EFDFD069EC}" type="sibTrans" cxnId="{E9CF51F2-BB94-447F-8653-278D9F130991}">
      <dgm:prSet/>
      <dgm:spPr/>
      <dgm:t>
        <a:bodyPr/>
        <a:lstStyle/>
        <a:p>
          <a:endParaRPr lang="en-US"/>
        </a:p>
      </dgm:t>
    </dgm:pt>
    <dgm:pt modelId="{F35C244D-E0BB-4F99-8CC8-9C7DDBE01AC5}">
      <dgm:prSet phldrT="[Text]"/>
      <dgm:spPr/>
      <dgm:t>
        <a:bodyPr/>
        <a:lstStyle/>
        <a:p>
          <a:r>
            <a:rPr lang="en-US" dirty="0"/>
            <a:t>Hanscom AFB</a:t>
          </a:r>
        </a:p>
      </dgm:t>
    </dgm:pt>
    <dgm:pt modelId="{DD5D0CF0-2942-4BAA-B06A-C134F438797B}" type="parTrans" cxnId="{47BFB077-1055-4BE0-B457-8F00C0495A78}">
      <dgm:prSet/>
      <dgm:spPr/>
      <dgm:t>
        <a:bodyPr/>
        <a:lstStyle/>
        <a:p>
          <a:endParaRPr lang="en-US"/>
        </a:p>
      </dgm:t>
    </dgm:pt>
    <dgm:pt modelId="{A7B6E33B-0CB7-4A38-9048-6CD86361E2BD}" type="sibTrans" cxnId="{47BFB077-1055-4BE0-B457-8F00C0495A78}">
      <dgm:prSet/>
      <dgm:spPr/>
      <dgm:t>
        <a:bodyPr/>
        <a:lstStyle/>
        <a:p>
          <a:endParaRPr lang="en-US"/>
        </a:p>
      </dgm:t>
    </dgm:pt>
    <dgm:pt modelId="{51C60FEB-6B84-4F28-8914-7AC896BAAF31}" type="pres">
      <dgm:prSet presAssocID="{3C1C026B-BBFE-4432-B964-E01850F8D5F6}" presName="linear" presStyleCnt="0">
        <dgm:presLayoutVars>
          <dgm:animLvl val="lvl"/>
          <dgm:resizeHandles val="exact"/>
        </dgm:presLayoutVars>
      </dgm:prSet>
      <dgm:spPr/>
    </dgm:pt>
    <dgm:pt modelId="{E513DDD9-80A5-44CD-98AB-3621170E12AC}" type="pres">
      <dgm:prSet presAssocID="{1F9E75CA-9303-4C4D-A4E0-28E8BBF6C119}" presName="parentText" presStyleLbl="node1" presStyleIdx="0" presStyleCnt="3">
        <dgm:presLayoutVars>
          <dgm:chMax val="0"/>
          <dgm:bulletEnabled val="1"/>
        </dgm:presLayoutVars>
      </dgm:prSet>
      <dgm:spPr/>
    </dgm:pt>
    <dgm:pt modelId="{8CE98228-ADEA-488A-8255-D40FD3A354E7}" type="pres">
      <dgm:prSet presAssocID="{1F9E75CA-9303-4C4D-A4E0-28E8BBF6C119}" presName="childText" presStyleLbl="revTx" presStyleIdx="0" presStyleCnt="3">
        <dgm:presLayoutVars>
          <dgm:bulletEnabled val="1"/>
        </dgm:presLayoutVars>
      </dgm:prSet>
      <dgm:spPr/>
    </dgm:pt>
    <dgm:pt modelId="{83A67E41-B5F7-419C-863A-8929BFF4C78B}" type="pres">
      <dgm:prSet presAssocID="{ED530BEA-5F20-4118-A525-C51E69619F7F}" presName="parentText" presStyleLbl="node1" presStyleIdx="1" presStyleCnt="3">
        <dgm:presLayoutVars>
          <dgm:chMax val="0"/>
          <dgm:bulletEnabled val="1"/>
        </dgm:presLayoutVars>
      </dgm:prSet>
      <dgm:spPr/>
    </dgm:pt>
    <dgm:pt modelId="{B6EAFC30-2BF2-4BAB-BA6A-79B3E53EB715}" type="pres">
      <dgm:prSet presAssocID="{ED530BEA-5F20-4118-A525-C51E69619F7F}" presName="childText" presStyleLbl="revTx" presStyleIdx="1" presStyleCnt="3">
        <dgm:presLayoutVars>
          <dgm:bulletEnabled val="1"/>
        </dgm:presLayoutVars>
      </dgm:prSet>
      <dgm:spPr/>
    </dgm:pt>
    <dgm:pt modelId="{9734AF61-29B3-4DD7-9F1B-C95053DE77BA}" type="pres">
      <dgm:prSet presAssocID="{298C177B-9DCB-4919-A609-4C42DC1AB0A6}" presName="parentText" presStyleLbl="node1" presStyleIdx="2" presStyleCnt="3">
        <dgm:presLayoutVars>
          <dgm:chMax val="0"/>
          <dgm:bulletEnabled val="1"/>
        </dgm:presLayoutVars>
      </dgm:prSet>
      <dgm:spPr/>
    </dgm:pt>
    <dgm:pt modelId="{696331CE-4C94-42BC-A873-A716B323F745}" type="pres">
      <dgm:prSet presAssocID="{298C177B-9DCB-4919-A609-4C42DC1AB0A6}" presName="childText" presStyleLbl="revTx" presStyleIdx="2" presStyleCnt="3">
        <dgm:presLayoutVars>
          <dgm:bulletEnabled val="1"/>
        </dgm:presLayoutVars>
      </dgm:prSet>
      <dgm:spPr/>
    </dgm:pt>
  </dgm:ptLst>
  <dgm:cxnLst>
    <dgm:cxn modelId="{67104F05-796C-4F58-80C3-71418DB3A283}" type="presOf" srcId="{1F9E75CA-9303-4C4D-A4E0-28E8BBF6C119}" destId="{E513DDD9-80A5-44CD-98AB-3621170E12AC}" srcOrd="0" destOrd="0" presId="urn:microsoft.com/office/officeart/2005/8/layout/vList2"/>
    <dgm:cxn modelId="{74A01018-9C1C-4783-85B3-716724B49238}" type="presOf" srcId="{DDFC6E9F-D9D9-49F7-AD8E-D82722C36AE6}" destId="{B6EAFC30-2BF2-4BAB-BA6A-79B3E53EB715}" srcOrd="0" destOrd="1" presId="urn:microsoft.com/office/officeart/2005/8/layout/vList2"/>
    <dgm:cxn modelId="{EEC82B2B-62F3-4463-B59A-AAF77B5E4B4D}" type="presOf" srcId="{A4861867-42A1-4A42-B2EA-D9763621E52D}" destId="{B6EAFC30-2BF2-4BAB-BA6A-79B3E53EB715}" srcOrd="0" destOrd="0" presId="urn:microsoft.com/office/officeart/2005/8/layout/vList2"/>
    <dgm:cxn modelId="{5E2F3B36-1B62-4A8B-A97A-0BE56393D16E}" srcId="{3C1C026B-BBFE-4432-B964-E01850F8D5F6}" destId="{ED530BEA-5F20-4118-A525-C51E69619F7F}" srcOrd="1" destOrd="0" parTransId="{76832B5C-B41B-4BEC-999B-DFFAD48D58B9}" sibTransId="{87D78346-65E5-4030-B8EA-409974A72DBA}"/>
    <dgm:cxn modelId="{C2C57241-B052-4389-853F-CB8DE875D1F2}" srcId="{298C177B-9DCB-4919-A609-4C42DC1AB0A6}" destId="{DE214B69-862B-4A4A-ADEE-E3CF8B8D5F30}" srcOrd="1" destOrd="0" parTransId="{B17F4367-723A-4ADB-8259-22D1373372B0}" sibTransId="{A3DF15C4-E147-461A-A5E2-708951D3E19B}"/>
    <dgm:cxn modelId="{4326D061-84FC-4239-99A5-0AA719A8DE08}" type="presOf" srcId="{3C1C026B-BBFE-4432-B964-E01850F8D5F6}" destId="{51C60FEB-6B84-4F28-8914-7AC896BAAF31}" srcOrd="0" destOrd="0" presId="urn:microsoft.com/office/officeart/2005/8/layout/vList2"/>
    <dgm:cxn modelId="{B5287068-7A36-4A98-A4BA-581CDA046000}" srcId="{1F9E75CA-9303-4C4D-A4E0-28E8BBF6C119}" destId="{A4B4CAEB-9397-4367-AFCD-FC2E8DB19A16}" srcOrd="1" destOrd="0" parTransId="{B41FFFBF-CDCB-4F5E-A7DE-1BD1F14F9449}" sibTransId="{58AF4336-F5DF-477D-BAB7-18529C44B6A7}"/>
    <dgm:cxn modelId="{BAB9EA6A-C8D1-4590-AB88-BEA694ED84C5}" type="presOf" srcId="{A4B4CAEB-9397-4367-AFCD-FC2E8DB19A16}" destId="{8CE98228-ADEA-488A-8255-D40FD3A354E7}" srcOrd="0" destOrd="1" presId="urn:microsoft.com/office/officeart/2005/8/layout/vList2"/>
    <dgm:cxn modelId="{8236A36D-6504-470B-847B-F0F66EF8B935}" srcId="{3C1C026B-BBFE-4432-B964-E01850F8D5F6}" destId="{1F9E75CA-9303-4C4D-A4E0-28E8BBF6C119}" srcOrd="0" destOrd="0" parTransId="{0DDC1583-755E-4756-8120-3F711C9DA02B}" sibTransId="{1933D417-8CA3-4318-BE87-967FF0B200DB}"/>
    <dgm:cxn modelId="{47BFB077-1055-4BE0-B457-8F00C0495A78}" srcId="{ED530BEA-5F20-4118-A525-C51E69619F7F}" destId="{F35C244D-E0BB-4F99-8CC8-9C7DDBE01AC5}" srcOrd="2" destOrd="0" parTransId="{DD5D0CF0-2942-4BAA-B06A-C134F438797B}" sibTransId="{A7B6E33B-0CB7-4A38-9048-6CD86361E2BD}"/>
    <dgm:cxn modelId="{296F5E79-FD86-4623-B939-69E5A5FF0663}" srcId="{ED530BEA-5F20-4118-A525-C51E69619F7F}" destId="{DDFC6E9F-D9D9-49F7-AD8E-D82722C36AE6}" srcOrd="1" destOrd="0" parTransId="{A1418ABF-B638-41FB-B051-2C90FCAA92E3}" sibTransId="{6C7ECCA8-D733-4741-B855-46918F060859}"/>
    <dgm:cxn modelId="{7E52627A-B402-4929-BAEE-3223ED73E680}" srcId="{3C1C026B-BBFE-4432-B964-E01850F8D5F6}" destId="{298C177B-9DCB-4919-A609-4C42DC1AB0A6}" srcOrd="2" destOrd="0" parTransId="{09A55CC2-BA93-4CA4-8769-BBDDA494654A}" sibTransId="{C6511290-1502-4D36-BEA1-22149C30DCB3}"/>
    <dgm:cxn modelId="{1C2C6689-8436-4463-B884-28A48C760F2E}" type="presOf" srcId="{3CAECD79-F353-4D85-8578-9E30CCD41E10}" destId="{8CE98228-ADEA-488A-8255-D40FD3A354E7}" srcOrd="0" destOrd="2" presId="urn:microsoft.com/office/officeart/2005/8/layout/vList2"/>
    <dgm:cxn modelId="{45C73CA3-F1A5-4688-8341-FE5AA98AB72B}" srcId="{298C177B-9DCB-4919-A609-4C42DC1AB0A6}" destId="{24255BBA-A1BE-4F29-A4A6-BA7C304A1F97}" srcOrd="0" destOrd="0" parTransId="{D7288267-92C9-4743-B422-7D2056B6556D}" sibTransId="{EEFF5810-FC70-425F-9890-90F63F9C9644}"/>
    <dgm:cxn modelId="{DF2595A8-1CEB-4251-BF34-9BF5565E1199}" type="presOf" srcId="{DE214B69-862B-4A4A-ADEE-E3CF8B8D5F30}" destId="{696331CE-4C94-42BC-A873-A716B323F745}" srcOrd="0" destOrd="1" presId="urn:microsoft.com/office/officeart/2005/8/layout/vList2"/>
    <dgm:cxn modelId="{D27B2DB0-590F-48F5-BCE4-24C1EFCEBACF}" srcId="{298C177B-9DCB-4919-A609-4C42DC1AB0A6}" destId="{11CA5AAC-AC09-40C2-A36E-1D78E1934F1A}" srcOrd="2" destOrd="0" parTransId="{225CE25A-90E2-4ADA-9AF9-31B53AFA79E5}" sibTransId="{B6F3EFEA-45BC-4D69-BF25-25B33D841318}"/>
    <dgm:cxn modelId="{897CB2B0-2851-45F2-9753-AD91DADD3039}" type="presOf" srcId="{ED530BEA-5F20-4118-A525-C51E69619F7F}" destId="{83A67E41-B5F7-419C-863A-8929BFF4C78B}" srcOrd="0" destOrd="0" presId="urn:microsoft.com/office/officeart/2005/8/layout/vList2"/>
    <dgm:cxn modelId="{788F23B3-19B2-4C65-9BFD-1B5F7626E8C6}" type="presOf" srcId="{24255BBA-A1BE-4F29-A4A6-BA7C304A1F97}" destId="{696331CE-4C94-42BC-A873-A716B323F745}" srcOrd="0" destOrd="0" presId="urn:microsoft.com/office/officeart/2005/8/layout/vList2"/>
    <dgm:cxn modelId="{A1BAE8BD-9E4D-45F8-B5B7-30E382B67FC1}" type="presOf" srcId="{E6C4246F-5DC8-4FF3-8D3D-52574C846345}" destId="{8CE98228-ADEA-488A-8255-D40FD3A354E7}" srcOrd="0" destOrd="0" presId="urn:microsoft.com/office/officeart/2005/8/layout/vList2"/>
    <dgm:cxn modelId="{EB3FB6C0-BBA3-47B1-9F2E-7CF0D4863B08}" type="presOf" srcId="{11CA5AAC-AC09-40C2-A36E-1D78E1934F1A}" destId="{696331CE-4C94-42BC-A873-A716B323F745}" srcOrd="0" destOrd="2" presId="urn:microsoft.com/office/officeart/2005/8/layout/vList2"/>
    <dgm:cxn modelId="{D29634C8-A9CB-4F25-814D-1FFC759167BE}" type="presOf" srcId="{298C177B-9DCB-4919-A609-4C42DC1AB0A6}" destId="{9734AF61-29B3-4DD7-9F1B-C95053DE77BA}" srcOrd="0" destOrd="0" presId="urn:microsoft.com/office/officeart/2005/8/layout/vList2"/>
    <dgm:cxn modelId="{E9A8DED3-0B22-47C4-B6E8-2B843CA45BF7}" srcId="{1F9E75CA-9303-4C4D-A4E0-28E8BBF6C119}" destId="{E6C4246F-5DC8-4FF3-8D3D-52574C846345}" srcOrd="0" destOrd="0" parTransId="{210E1D5E-7360-47D0-BABB-B6FE46BC702D}" sibTransId="{4E28771B-4B96-4F9A-B73C-B8B7011435DE}"/>
    <dgm:cxn modelId="{E1DF23D7-87DE-4B0F-8C1B-F203069C81C3}" type="presOf" srcId="{F35C244D-E0BB-4F99-8CC8-9C7DDBE01AC5}" destId="{B6EAFC30-2BF2-4BAB-BA6A-79B3E53EB715}" srcOrd="0" destOrd="2" presId="urn:microsoft.com/office/officeart/2005/8/layout/vList2"/>
    <dgm:cxn modelId="{F3A737E5-771C-4BCA-A236-643D1CC88295}" srcId="{ED530BEA-5F20-4118-A525-C51E69619F7F}" destId="{A4861867-42A1-4A42-B2EA-D9763621E52D}" srcOrd="0" destOrd="0" parTransId="{1DD3F49B-934F-4A04-87CF-EE475CDFB5E8}" sibTransId="{77FF76F1-BA4B-4126-BB2E-9F929B267CC0}"/>
    <dgm:cxn modelId="{E9CF51F2-BB94-447F-8653-278D9F130991}" srcId="{1F9E75CA-9303-4C4D-A4E0-28E8BBF6C119}" destId="{3CAECD79-F353-4D85-8578-9E30CCD41E10}" srcOrd="2" destOrd="0" parTransId="{B27EB023-59FF-43CA-BEDA-D957359BB35F}" sibTransId="{4A805174-A841-4F96-8D45-54EFDFD069EC}"/>
    <dgm:cxn modelId="{DAA2A0CF-77BC-4B51-8B4B-5A3221E37EBB}" type="presParOf" srcId="{51C60FEB-6B84-4F28-8914-7AC896BAAF31}" destId="{E513DDD9-80A5-44CD-98AB-3621170E12AC}" srcOrd="0" destOrd="0" presId="urn:microsoft.com/office/officeart/2005/8/layout/vList2"/>
    <dgm:cxn modelId="{7E5EC551-04FB-4F13-97B8-A8712CB90A93}" type="presParOf" srcId="{51C60FEB-6B84-4F28-8914-7AC896BAAF31}" destId="{8CE98228-ADEA-488A-8255-D40FD3A354E7}" srcOrd="1" destOrd="0" presId="urn:microsoft.com/office/officeart/2005/8/layout/vList2"/>
    <dgm:cxn modelId="{B783C018-9E38-4736-9625-95F237F8C4FB}" type="presParOf" srcId="{51C60FEB-6B84-4F28-8914-7AC896BAAF31}" destId="{83A67E41-B5F7-419C-863A-8929BFF4C78B}" srcOrd="2" destOrd="0" presId="urn:microsoft.com/office/officeart/2005/8/layout/vList2"/>
    <dgm:cxn modelId="{7363372C-FAEA-4396-ABDC-8D53940988F8}" type="presParOf" srcId="{51C60FEB-6B84-4F28-8914-7AC896BAAF31}" destId="{B6EAFC30-2BF2-4BAB-BA6A-79B3E53EB715}" srcOrd="3" destOrd="0" presId="urn:microsoft.com/office/officeart/2005/8/layout/vList2"/>
    <dgm:cxn modelId="{673FBECD-2C81-4D04-90D4-B1820E8C04BB}" type="presParOf" srcId="{51C60FEB-6B84-4F28-8914-7AC896BAAF31}" destId="{9734AF61-29B3-4DD7-9F1B-C95053DE77BA}" srcOrd="4" destOrd="0" presId="urn:microsoft.com/office/officeart/2005/8/layout/vList2"/>
    <dgm:cxn modelId="{2DB01614-52C5-4C44-954D-5BE7BE069263}" type="presParOf" srcId="{51C60FEB-6B84-4F28-8914-7AC896BAAF31}" destId="{696331CE-4C94-42BC-A873-A716B323F745}"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51A815-A70B-4814-9268-DB25AD90E78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BD9DA51B-DB16-4766-B419-337A65CB661C}">
      <dgm:prSet phldrT="[Text]"/>
      <dgm:spPr/>
      <dgm:t>
        <a:bodyPr/>
        <a:lstStyle/>
        <a:p>
          <a:r>
            <a:rPr lang="en-US" dirty="0"/>
            <a:t>Laboratory</a:t>
          </a:r>
        </a:p>
      </dgm:t>
    </dgm:pt>
    <dgm:pt modelId="{16BEADD1-858A-4908-898C-46EFA818B921}" type="parTrans" cxnId="{ED554AEC-5DC8-4957-8F7B-F0A744489AC9}">
      <dgm:prSet/>
      <dgm:spPr/>
      <dgm:t>
        <a:bodyPr/>
        <a:lstStyle/>
        <a:p>
          <a:endParaRPr lang="en-US"/>
        </a:p>
      </dgm:t>
    </dgm:pt>
    <dgm:pt modelId="{76B037F5-15A6-4478-9C0F-5F47EE9C72C8}" type="sibTrans" cxnId="{ED554AEC-5DC8-4957-8F7B-F0A744489AC9}">
      <dgm:prSet/>
      <dgm:spPr/>
      <dgm:t>
        <a:bodyPr/>
        <a:lstStyle/>
        <a:p>
          <a:endParaRPr lang="en-US"/>
        </a:p>
      </dgm:t>
    </dgm:pt>
    <dgm:pt modelId="{3A9DA370-757A-4FD7-B2FE-A287AB263AC7}">
      <dgm:prSet phldrT="[Text]"/>
      <dgm:spPr/>
      <dgm:t>
        <a:bodyPr/>
        <a:lstStyle/>
        <a:p>
          <a:r>
            <a:rPr lang="en-US" dirty="0"/>
            <a:t>NH Public Health Laboratory</a:t>
          </a:r>
        </a:p>
      </dgm:t>
    </dgm:pt>
    <dgm:pt modelId="{30FC29D5-2A29-427A-961C-7E9F9ED8764F}" type="parTrans" cxnId="{DF642BEA-E964-488F-A1DF-D4C9CFDC8C4F}">
      <dgm:prSet/>
      <dgm:spPr/>
      <dgm:t>
        <a:bodyPr/>
        <a:lstStyle/>
        <a:p>
          <a:endParaRPr lang="en-US"/>
        </a:p>
      </dgm:t>
    </dgm:pt>
    <dgm:pt modelId="{3E268E6A-A7C3-4A17-92A3-CF4CB15F9647}" type="sibTrans" cxnId="{DF642BEA-E964-488F-A1DF-D4C9CFDC8C4F}">
      <dgm:prSet/>
      <dgm:spPr/>
      <dgm:t>
        <a:bodyPr/>
        <a:lstStyle/>
        <a:p>
          <a:endParaRPr lang="en-US"/>
        </a:p>
      </dgm:t>
    </dgm:pt>
    <dgm:pt modelId="{4BAF936A-D8DC-49B7-B0F4-51DB064D785F}">
      <dgm:prSet phldrT="[Text]"/>
      <dgm:spPr/>
      <dgm:t>
        <a:bodyPr/>
        <a:lstStyle/>
        <a:p>
          <a:r>
            <a:rPr lang="en-US" dirty="0"/>
            <a:t>Post-Draw Monitoring</a:t>
          </a:r>
        </a:p>
      </dgm:t>
    </dgm:pt>
    <dgm:pt modelId="{A472C2E8-A183-4FDB-A52B-443380035EAD}" type="parTrans" cxnId="{4E99DCBA-71F2-4DE7-A584-1F40874B7606}">
      <dgm:prSet/>
      <dgm:spPr/>
      <dgm:t>
        <a:bodyPr/>
        <a:lstStyle/>
        <a:p>
          <a:endParaRPr lang="en-US"/>
        </a:p>
      </dgm:t>
    </dgm:pt>
    <dgm:pt modelId="{BFE68A25-3047-410B-AEB0-7E569AEF2821}" type="sibTrans" cxnId="{4E99DCBA-71F2-4DE7-A584-1F40874B7606}">
      <dgm:prSet/>
      <dgm:spPr/>
      <dgm:t>
        <a:bodyPr/>
        <a:lstStyle/>
        <a:p>
          <a:endParaRPr lang="en-US"/>
        </a:p>
      </dgm:t>
    </dgm:pt>
    <dgm:pt modelId="{F578E266-D064-4C8F-A31D-66E4E57EEA27}">
      <dgm:prSet phldrT="[Text]"/>
      <dgm:spPr/>
      <dgm:t>
        <a:bodyPr/>
        <a:lstStyle/>
        <a:p>
          <a:r>
            <a:rPr lang="en-US" dirty="0"/>
            <a:t>MRC &amp; EMS</a:t>
          </a:r>
        </a:p>
      </dgm:t>
    </dgm:pt>
    <dgm:pt modelId="{D5059189-5CA4-47CD-8574-74F8280B36ED}" type="parTrans" cxnId="{0AF23473-915B-4CAE-A167-BA9C79D3786C}">
      <dgm:prSet/>
      <dgm:spPr/>
      <dgm:t>
        <a:bodyPr/>
        <a:lstStyle/>
        <a:p>
          <a:endParaRPr lang="en-US"/>
        </a:p>
      </dgm:t>
    </dgm:pt>
    <dgm:pt modelId="{FFD53136-BEC1-4B2C-9D5E-08D7EBB01DD5}" type="sibTrans" cxnId="{0AF23473-915B-4CAE-A167-BA9C79D3786C}">
      <dgm:prSet/>
      <dgm:spPr/>
      <dgm:t>
        <a:bodyPr/>
        <a:lstStyle/>
        <a:p>
          <a:endParaRPr lang="en-US"/>
        </a:p>
      </dgm:t>
    </dgm:pt>
    <dgm:pt modelId="{C00FDFEF-E84A-4647-8FE8-C837AAD7EC93}">
      <dgm:prSet phldrT="[Text]"/>
      <dgm:spPr/>
      <dgm:t>
        <a:bodyPr/>
        <a:lstStyle/>
        <a:p>
          <a:r>
            <a:rPr lang="en-US" dirty="0"/>
            <a:t>Results &amp; Health Education</a:t>
          </a:r>
        </a:p>
      </dgm:t>
    </dgm:pt>
    <dgm:pt modelId="{6964FEBE-AE63-47CF-840D-654951BA62C4}" type="parTrans" cxnId="{FEB2133E-85E1-4AF4-828B-2B440283780D}">
      <dgm:prSet/>
      <dgm:spPr/>
      <dgm:t>
        <a:bodyPr/>
        <a:lstStyle/>
        <a:p>
          <a:endParaRPr lang="en-US"/>
        </a:p>
      </dgm:t>
    </dgm:pt>
    <dgm:pt modelId="{E276D73F-62DC-436F-BD44-2080F2F8E6D5}" type="sibTrans" cxnId="{FEB2133E-85E1-4AF4-828B-2B440283780D}">
      <dgm:prSet/>
      <dgm:spPr/>
      <dgm:t>
        <a:bodyPr/>
        <a:lstStyle/>
        <a:p>
          <a:endParaRPr lang="en-US"/>
        </a:p>
      </dgm:t>
    </dgm:pt>
    <dgm:pt modelId="{8A910998-F344-440E-9AD7-FA8EC595D12E}">
      <dgm:prSet phldrT="[Text]"/>
      <dgm:spPr/>
      <dgm:t>
        <a:bodyPr/>
        <a:lstStyle/>
        <a:p>
          <a:r>
            <a:rPr lang="en-US" dirty="0"/>
            <a:t>NH DHHS</a:t>
          </a:r>
        </a:p>
      </dgm:t>
    </dgm:pt>
    <dgm:pt modelId="{CD214F71-A305-46E5-B606-E85E6F7FDA3C}" type="parTrans" cxnId="{241793D8-ED6D-4AF0-8E77-79E1F22E9FC2}">
      <dgm:prSet/>
      <dgm:spPr/>
      <dgm:t>
        <a:bodyPr/>
        <a:lstStyle/>
        <a:p>
          <a:endParaRPr lang="en-US"/>
        </a:p>
      </dgm:t>
    </dgm:pt>
    <dgm:pt modelId="{FD9520A7-C5D2-44DD-9664-02E3E728FCD7}" type="sibTrans" cxnId="{241793D8-ED6D-4AF0-8E77-79E1F22E9FC2}">
      <dgm:prSet/>
      <dgm:spPr/>
      <dgm:t>
        <a:bodyPr/>
        <a:lstStyle/>
        <a:p>
          <a:endParaRPr lang="en-US"/>
        </a:p>
      </dgm:t>
    </dgm:pt>
    <dgm:pt modelId="{0099AE7D-D2EA-4BE8-AE12-763BCBB31C5E}">
      <dgm:prSet phldrT="[Text]"/>
      <dgm:spPr/>
      <dgm:t>
        <a:bodyPr/>
        <a:lstStyle/>
        <a:p>
          <a:r>
            <a:rPr lang="en-US" dirty="0"/>
            <a:t>Behavioral Health</a:t>
          </a:r>
        </a:p>
      </dgm:t>
    </dgm:pt>
    <dgm:pt modelId="{A5682E4B-C41A-4DB1-BC0D-1C8E00F5CA14}" type="parTrans" cxnId="{0DF83BFC-8599-4FA1-8B32-7BD8F27378C0}">
      <dgm:prSet/>
      <dgm:spPr/>
      <dgm:t>
        <a:bodyPr/>
        <a:lstStyle/>
        <a:p>
          <a:endParaRPr lang="en-US"/>
        </a:p>
      </dgm:t>
    </dgm:pt>
    <dgm:pt modelId="{75F38CF1-2C92-451B-88FC-CC4321215334}" type="sibTrans" cxnId="{0DF83BFC-8599-4FA1-8B32-7BD8F27378C0}">
      <dgm:prSet/>
      <dgm:spPr/>
      <dgm:t>
        <a:bodyPr/>
        <a:lstStyle/>
        <a:p>
          <a:endParaRPr lang="en-US"/>
        </a:p>
      </dgm:t>
    </dgm:pt>
    <dgm:pt modelId="{72505F94-323E-4B3A-8C6A-302F9F973EF3}">
      <dgm:prSet phldrT="[Text]"/>
      <dgm:spPr/>
      <dgm:t>
        <a:bodyPr/>
        <a:lstStyle/>
        <a:p>
          <a:r>
            <a:rPr lang="en-US" dirty="0"/>
            <a:t>NH Disaster Behavioral Health Response Team</a:t>
          </a:r>
        </a:p>
      </dgm:t>
    </dgm:pt>
    <dgm:pt modelId="{59EEF081-B26D-47E8-9C23-43D313855E0F}" type="parTrans" cxnId="{B302C14C-57D7-4A60-A4C4-B4248CCDE28D}">
      <dgm:prSet/>
      <dgm:spPr/>
      <dgm:t>
        <a:bodyPr/>
        <a:lstStyle/>
        <a:p>
          <a:endParaRPr lang="en-US"/>
        </a:p>
      </dgm:t>
    </dgm:pt>
    <dgm:pt modelId="{B88CE061-7F8A-4F93-9328-B7362C4C76EA}" type="sibTrans" cxnId="{B302C14C-57D7-4A60-A4C4-B4248CCDE28D}">
      <dgm:prSet/>
      <dgm:spPr/>
      <dgm:t>
        <a:bodyPr/>
        <a:lstStyle/>
        <a:p>
          <a:endParaRPr lang="en-US"/>
        </a:p>
      </dgm:t>
    </dgm:pt>
    <dgm:pt modelId="{F57EC65C-7035-40E9-811E-015089028A9C}">
      <dgm:prSet phldrT="[Text]"/>
      <dgm:spPr/>
      <dgm:t>
        <a:bodyPr/>
        <a:lstStyle/>
        <a:p>
          <a:r>
            <a:rPr lang="en-US" dirty="0"/>
            <a:t>NH Laboratory Response Network</a:t>
          </a:r>
        </a:p>
      </dgm:t>
    </dgm:pt>
    <dgm:pt modelId="{D4DFC3EE-D8F7-4700-A8CF-D6F95A35E67C}" type="parTrans" cxnId="{666E0784-31A3-4EBB-90FE-2840EB2B30EC}">
      <dgm:prSet/>
      <dgm:spPr/>
      <dgm:t>
        <a:bodyPr/>
        <a:lstStyle/>
        <a:p>
          <a:endParaRPr lang="en-US"/>
        </a:p>
      </dgm:t>
    </dgm:pt>
    <dgm:pt modelId="{06AB56CD-C501-400B-8884-1535F2606428}" type="sibTrans" cxnId="{666E0784-31A3-4EBB-90FE-2840EB2B30EC}">
      <dgm:prSet/>
      <dgm:spPr/>
      <dgm:t>
        <a:bodyPr/>
        <a:lstStyle/>
        <a:p>
          <a:endParaRPr lang="en-US"/>
        </a:p>
      </dgm:t>
    </dgm:pt>
    <dgm:pt modelId="{E9166F88-DA07-4B2B-95CC-E949CF0DDEC0}">
      <dgm:prSet phldrT="[Text]"/>
      <dgm:spPr/>
      <dgm:t>
        <a:bodyPr/>
        <a:lstStyle/>
        <a:p>
          <a:r>
            <a:rPr lang="en-US" dirty="0"/>
            <a:t>Manchester &amp; Nashua Health Departments</a:t>
          </a:r>
        </a:p>
      </dgm:t>
    </dgm:pt>
    <dgm:pt modelId="{EB7A5B92-92EB-46D4-A7BA-C301EA8ED6F6}" type="parTrans" cxnId="{DB3CE1CF-8303-40BB-B1C5-DD4CD90F44EE}">
      <dgm:prSet/>
      <dgm:spPr/>
      <dgm:t>
        <a:bodyPr/>
        <a:lstStyle/>
        <a:p>
          <a:endParaRPr lang="en-US"/>
        </a:p>
      </dgm:t>
    </dgm:pt>
    <dgm:pt modelId="{3594E659-E695-4FF1-A6B8-CF122A98B808}" type="sibTrans" cxnId="{DB3CE1CF-8303-40BB-B1C5-DD4CD90F44EE}">
      <dgm:prSet/>
      <dgm:spPr/>
      <dgm:t>
        <a:bodyPr/>
        <a:lstStyle/>
        <a:p>
          <a:endParaRPr lang="en-US"/>
        </a:p>
      </dgm:t>
    </dgm:pt>
    <dgm:pt modelId="{2E113474-5A31-45AD-A61D-020C9D7A6364}" type="pres">
      <dgm:prSet presAssocID="{2951A815-A70B-4814-9268-DB25AD90E785}" presName="linear" presStyleCnt="0">
        <dgm:presLayoutVars>
          <dgm:animLvl val="lvl"/>
          <dgm:resizeHandles val="exact"/>
        </dgm:presLayoutVars>
      </dgm:prSet>
      <dgm:spPr/>
    </dgm:pt>
    <dgm:pt modelId="{B20D9A95-2279-46C5-93F1-433AFDAA6576}" type="pres">
      <dgm:prSet presAssocID="{BD9DA51B-DB16-4766-B419-337A65CB661C}" presName="parentText" presStyleLbl="node1" presStyleIdx="0" presStyleCnt="4">
        <dgm:presLayoutVars>
          <dgm:chMax val="0"/>
          <dgm:bulletEnabled val="1"/>
        </dgm:presLayoutVars>
      </dgm:prSet>
      <dgm:spPr/>
    </dgm:pt>
    <dgm:pt modelId="{6F6AB0EC-9AC5-43C8-BA0C-18AF8580183E}" type="pres">
      <dgm:prSet presAssocID="{BD9DA51B-DB16-4766-B419-337A65CB661C}" presName="childText" presStyleLbl="revTx" presStyleIdx="0" presStyleCnt="4">
        <dgm:presLayoutVars>
          <dgm:bulletEnabled val="1"/>
        </dgm:presLayoutVars>
      </dgm:prSet>
      <dgm:spPr/>
    </dgm:pt>
    <dgm:pt modelId="{D1BA7FE2-52C2-4836-851D-1B472D4199BA}" type="pres">
      <dgm:prSet presAssocID="{4BAF936A-D8DC-49B7-B0F4-51DB064D785F}" presName="parentText" presStyleLbl="node1" presStyleIdx="1" presStyleCnt="4">
        <dgm:presLayoutVars>
          <dgm:chMax val="0"/>
          <dgm:bulletEnabled val="1"/>
        </dgm:presLayoutVars>
      </dgm:prSet>
      <dgm:spPr/>
    </dgm:pt>
    <dgm:pt modelId="{65405857-5E71-465E-8DB0-8D695615CCF0}" type="pres">
      <dgm:prSet presAssocID="{4BAF936A-D8DC-49B7-B0F4-51DB064D785F}" presName="childText" presStyleLbl="revTx" presStyleIdx="1" presStyleCnt="4">
        <dgm:presLayoutVars>
          <dgm:bulletEnabled val="1"/>
        </dgm:presLayoutVars>
      </dgm:prSet>
      <dgm:spPr/>
    </dgm:pt>
    <dgm:pt modelId="{DFF08C85-E3F0-4FB4-B7A0-A00E602FBC09}" type="pres">
      <dgm:prSet presAssocID="{C00FDFEF-E84A-4647-8FE8-C837AAD7EC93}" presName="parentText" presStyleLbl="node1" presStyleIdx="2" presStyleCnt="4">
        <dgm:presLayoutVars>
          <dgm:chMax val="0"/>
          <dgm:bulletEnabled val="1"/>
        </dgm:presLayoutVars>
      </dgm:prSet>
      <dgm:spPr/>
    </dgm:pt>
    <dgm:pt modelId="{7827A2A0-DFAE-43A6-B579-4A74102B1B96}" type="pres">
      <dgm:prSet presAssocID="{C00FDFEF-E84A-4647-8FE8-C837AAD7EC93}" presName="childText" presStyleLbl="revTx" presStyleIdx="2" presStyleCnt="4">
        <dgm:presLayoutVars>
          <dgm:bulletEnabled val="1"/>
        </dgm:presLayoutVars>
      </dgm:prSet>
      <dgm:spPr/>
    </dgm:pt>
    <dgm:pt modelId="{929C917D-995D-4C61-8309-81036902F5E9}" type="pres">
      <dgm:prSet presAssocID="{0099AE7D-D2EA-4BE8-AE12-763BCBB31C5E}" presName="parentText" presStyleLbl="node1" presStyleIdx="3" presStyleCnt="4">
        <dgm:presLayoutVars>
          <dgm:chMax val="0"/>
          <dgm:bulletEnabled val="1"/>
        </dgm:presLayoutVars>
      </dgm:prSet>
      <dgm:spPr/>
    </dgm:pt>
    <dgm:pt modelId="{79FDA8C7-73B7-40B1-B116-ED5092BF2498}" type="pres">
      <dgm:prSet presAssocID="{0099AE7D-D2EA-4BE8-AE12-763BCBB31C5E}" presName="childText" presStyleLbl="revTx" presStyleIdx="3" presStyleCnt="4">
        <dgm:presLayoutVars>
          <dgm:bulletEnabled val="1"/>
        </dgm:presLayoutVars>
      </dgm:prSet>
      <dgm:spPr/>
    </dgm:pt>
  </dgm:ptLst>
  <dgm:cxnLst>
    <dgm:cxn modelId="{0357F11E-BA43-4E66-87AC-C561064FA62E}" type="presOf" srcId="{8A910998-F344-440E-9AD7-FA8EC595D12E}" destId="{7827A2A0-DFAE-43A6-B579-4A74102B1B96}" srcOrd="0" destOrd="0" presId="urn:microsoft.com/office/officeart/2005/8/layout/vList2"/>
    <dgm:cxn modelId="{FEB2133E-85E1-4AF4-828B-2B440283780D}" srcId="{2951A815-A70B-4814-9268-DB25AD90E785}" destId="{C00FDFEF-E84A-4647-8FE8-C837AAD7EC93}" srcOrd="2" destOrd="0" parTransId="{6964FEBE-AE63-47CF-840D-654951BA62C4}" sibTransId="{E276D73F-62DC-436F-BD44-2080F2F8E6D5}"/>
    <dgm:cxn modelId="{0F1C3264-0120-45FC-B60E-559C1AC89CEC}" type="presOf" srcId="{3A9DA370-757A-4FD7-B2FE-A287AB263AC7}" destId="{6F6AB0EC-9AC5-43C8-BA0C-18AF8580183E}" srcOrd="0" destOrd="0" presId="urn:microsoft.com/office/officeart/2005/8/layout/vList2"/>
    <dgm:cxn modelId="{B302C14C-57D7-4A60-A4C4-B4248CCDE28D}" srcId="{0099AE7D-D2EA-4BE8-AE12-763BCBB31C5E}" destId="{72505F94-323E-4B3A-8C6A-302F9F973EF3}" srcOrd="0" destOrd="0" parTransId="{59EEF081-B26D-47E8-9C23-43D313855E0F}" sibTransId="{B88CE061-7F8A-4F93-9328-B7362C4C76EA}"/>
    <dgm:cxn modelId="{FA9D4372-AD51-4B7E-A4B7-FE68EDB01B10}" type="presOf" srcId="{BD9DA51B-DB16-4766-B419-337A65CB661C}" destId="{B20D9A95-2279-46C5-93F1-433AFDAA6576}" srcOrd="0" destOrd="0" presId="urn:microsoft.com/office/officeart/2005/8/layout/vList2"/>
    <dgm:cxn modelId="{A99D1973-03A7-4F42-8477-63111D00697E}" type="presOf" srcId="{2951A815-A70B-4814-9268-DB25AD90E785}" destId="{2E113474-5A31-45AD-A61D-020C9D7A6364}" srcOrd="0" destOrd="0" presId="urn:microsoft.com/office/officeart/2005/8/layout/vList2"/>
    <dgm:cxn modelId="{0AF23473-915B-4CAE-A167-BA9C79D3786C}" srcId="{4BAF936A-D8DC-49B7-B0F4-51DB064D785F}" destId="{F578E266-D064-4C8F-A31D-66E4E57EEA27}" srcOrd="0" destOrd="0" parTransId="{D5059189-5CA4-47CD-8574-74F8280B36ED}" sibTransId="{FFD53136-BEC1-4B2C-9D5E-08D7EBB01DD5}"/>
    <dgm:cxn modelId="{39B80675-CB86-4641-A83C-21F1EF645331}" type="presOf" srcId="{72505F94-323E-4B3A-8C6A-302F9F973EF3}" destId="{79FDA8C7-73B7-40B1-B116-ED5092BF2498}" srcOrd="0" destOrd="0" presId="urn:microsoft.com/office/officeart/2005/8/layout/vList2"/>
    <dgm:cxn modelId="{2DB61775-9AA5-4C33-B129-6CA7B5AFFE13}" type="presOf" srcId="{F578E266-D064-4C8F-A31D-66E4E57EEA27}" destId="{65405857-5E71-465E-8DB0-8D695615CCF0}" srcOrd="0" destOrd="0" presId="urn:microsoft.com/office/officeart/2005/8/layout/vList2"/>
    <dgm:cxn modelId="{7A25A683-BD05-4F0A-B4EC-7559C83A34EE}" type="presOf" srcId="{E9166F88-DA07-4B2B-95CC-E949CF0DDEC0}" destId="{7827A2A0-DFAE-43A6-B579-4A74102B1B96}" srcOrd="0" destOrd="1" presId="urn:microsoft.com/office/officeart/2005/8/layout/vList2"/>
    <dgm:cxn modelId="{666E0784-31A3-4EBB-90FE-2840EB2B30EC}" srcId="{BD9DA51B-DB16-4766-B419-337A65CB661C}" destId="{F57EC65C-7035-40E9-811E-015089028A9C}" srcOrd="1" destOrd="0" parTransId="{D4DFC3EE-D8F7-4700-A8CF-D6F95A35E67C}" sibTransId="{06AB56CD-C501-400B-8884-1535F2606428}"/>
    <dgm:cxn modelId="{04987BA8-150A-47D4-A481-EB3C681B2F9A}" type="presOf" srcId="{4BAF936A-D8DC-49B7-B0F4-51DB064D785F}" destId="{D1BA7FE2-52C2-4836-851D-1B472D4199BA}" srcOrd="0" destOrd="0" presId="urn:microsoft.com/office/officeart/2005/8/layout/vList2"/>
    <dgm:cxn modelId="{0A7A3EB1-BEF3-49DC-8C06-7343D47A3CD1}" type="presOf" srcId="{0099AE7D-D2EA-4BE8-AE12-763BCBB31C5E}" destId="{929C917D-995D-4C61-8309-81036902F5E9}" srcOrd="0" destOrd="0" presId="urn:microsoft.com/office/officeart/2005/8/layout/vList2"/>
    <dgm:cxn modelId="{4E99DCBA-71F2-4DE7-A584-1F40874B7606}" srcId="{2951A815-A70B-4814-9268-DB25AD90E785}" destId="{4BAF936A-D8DC-49B7-B0F4-51DB064D785F}" srcOrd="1" destOrd="0" parTransId="{A472C2E8-A183-4FDB-A52B-443380035EAD}" sibTransId="{BFE68A25-3047-410B-AEB0-7E569AEF2821}"/>
    <dgm:cxn modelId="{DB3CE1CF-8303-40BB-B1C5-DD4CD90F44EE}" srcId="{C00FDFEF-E84A-4647-8FE8-C837AAD7EC93}" destId="{E9166F88-DA07-4B2B-95CC-E949CF0DDEC0}" srcOrd="1" destOrd="0" parTransId="{EB7A5B92-92EB-46D4-A7BA-C301EA8ED6F6}" sibTransId="{3594E659-E695-4FF1-A6B8-CF122A98B808}"/>
    <dgm:cxn modelId="{241793D8-ED6D-4AF0-8E77-79E1F22E9FC2}" srcId="{C00FDFEF-E84A-4647-8FE8-C837AAD7EC93}" destId="{8A910998-F344-440E-9AD7-FA8EC595D12E}" srcOrd="0" destOrd="0" parTransId="{CD214F71-A305-46E5-B606-E85E6F7FDA3C}" sibTransId="{FD9520A7-C5D2-44DD-9664-02E3E728FCD7}"/>
    <dgm:cxn modelId="{7F1869DC-8530-49B4-8EA4-B2C711AEAC48}" type="presOf" srcId="{C00FDFEF-E84A-4647-8FE8-C837AAD7EC93}" destId="{DFF08C85-E3F0-4FB4-B7A0-A00E602FBC09}" srcOrd="0" destOrd="0" presId="urn:microsoft.com/office/officeart/2005/8/layout/vList2"/>
    <dgm:cxn modelId="{DF642BEA-E964-488F-A1DF-D4C9CFDC8C4F}" srcId="{BD9DA51B-DB16-4766-B419-337A65CB661C}" destId="{3A9DA370-757A-4FD7-B2FE-A287AB263AC7}" srcOrd="0" destOrd="0" parTransId="{30FC29D5-2A29-427A-961C-7E9F9ED8764F}" sibTransId="{3E268E6A-A7C3-4A17-92A3-CF4CB15F9647}"/>
    <dgm:cxn modelId="{ED554AEC-5DC8-4957-8F7B-F0A744489AC9}" srcId="{2951A815-A70B-4814-9268-DB25AD90E785}" destId="{BD9DA51B-DB16-4766-B419-337A65CB661C}" srcOrd="0" destOrd="0" parTransId="{16BEADD1-858A-4908-898C-46EFA818B921}" sibTransId="{76B037F5-15A6-4478-9C0F-5F47EE9C72C8}"/>
    <dgm:cxn modelId="{86FD10FC-0BF2-4CC4-B3F2-BE9D1D2FCD0F}" type="presOf" srcId="{F57EC65C-7035-40E9-811E-015089028A9C}" destId="{6F6AB0EC-9AC5-43C8-BA0C-18AF8580183E}" srcOrd="0" destOrd="1" presId="urn:microsoft.com/office/officeart/2005/8/layout/vList2"/>
    <dgm:cxn modelId="{0DF83BFC-8599-4FA1-8B32-7BD8F27378C0}" srcId="{2951A815-A70B-4814-9268-DB25AD90E785}" destId="{0099AE7D-D2EA-4BE8-AE12-763BCBB31C5E}" srcOrd="3" destOrd="0" parTransId="{A5682E4B-C41A-4DB1-BC0D-1C8E00F5CA14}" sibTransId="{75F38CF1-2C92-451B-88FC-CC4321215334}"/>
    <dgm:cxn modelId="{2CED81DD-C8D9-44ED-AD62-DE0B38F08685}" type="presParOf" srcId="{2E113474-5A31-45AD-A61D-020C9D7A6364}" destId="{B20D9A95-2279-46C5-93F1-433AFDAA6576}" srcOrd="0" destOrd="0" presId="urn:microsoft.com/office/officeart/2005/8/layout/vList2"/>
    <dgm:cxn modelId="{4A4C2330-B0A0-4881-AB47-ED4528548D0E}" type="presParOf" srcId="{2E113474-5A31-45AD-A61D-020C9D7A6364}" destId="{6F6AB0EC-9AC5-43C8-BA0C-18AF8580183E}" srcOrd="1" destOrd="0" presId="urn:microsoft.com/office/officeart/2005/8/layout/vList2"/>
    <dgm:cxn modelId="{622B3EFD-E359-475C-A689-56062BEC93EA}" type="presParOf" srcId="{2E113474-5A31-45AD-A61D-020C9D7A6364}" destId="{D1BA7FE2-52C2-4836-851D-1B472D4199BA}" srcOrd="2" destOrd="0" presId="urn:microsoft.com/office/officeart/2005/8/layout/vList2"/>
    <dgm:cxn modelId="{9F341264-BF52-4C1E-91DF-88A054A1BE86}" type="presParOf" srcId="{2E113474-5A31-45AD-A61D-020C9D7A6364}" destId="{65405857-5E71-465E-8DB0-8D695615CCF0}" srcOrd="3" destOrd="0" presId="urn:microsoft.com/office/officeart/2005/8/layout/vList2"/>
    <dgm:cxn modelId="{B3B4BB26-50E4-461E-A3D1-B3C4D6642DD1}" type="presParOf" srcId="{2E113474-5A31-45AD-A61D-020C9D7A6364}" destId="{DFF08C85-E3F0-4FB4-B7A0-A00E602FBC09}" srcOrd="4" destOrd="0" presId="urn:microsoft.com/office/officeart/2005/8/layout/vList2"/>
    <dgm:cxn modelId="{7BBC674D-083D-454C-9AD8-47F986539DCD}" type="presParOf" srcId="{2E113474-5A31-45AD-A61D-020C9D7A6364}" destId="{7827A2A0-DFAE-43A6-B579-4A74102B1B96}" srcOrd="5" destOrd="0" presId="urn:microsoft.com/office/officeart/2005/8/layout/vList2"/>
    <dgm:cxn modelId="{F9B4068D-929A-470B-B31D-5FCBD2FBB863}" type="presParOf" srcId="{2E113474-5A31-45AD-A61D-020C9D7A6364}" destId="{929C917D-995D-4C61-8309-81036902F5E9}" srcOrd="6" destOrd="0" presId="urn:microsoft.com/office/officeart/2005/8/layout/vList2"/>
    <dgm:cxn modelId="{DFD4EC1B-A761-4935-BD08-18CDAF4423D8}" type="presParOf" srcId="{2E113474-5A31-45AD-A61D-020C9D7A6364}" destId="{79FDA8C7-73B7-40B1-B116-ED5092BF2498}" srcOrd="7"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3DDD9-80A5-44CD-98AB-3621170E12AC}">
      <dsp:nvSpPr>
        <dsp:cNvPr id="0" name=""/>
        <dsp:cNvSpPr/>
      </dsp:nvSpPr>
      <dsp:spPr>
        <a:xfrm>
          <a:off x="0" y="3427"/>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Greeting/Registration</a:t>
          </a:r>
        </a:p>
      </dsp:txBody>
      <dsp:txXfrm>
        <a:off x="22246" y="25673"/>
        <a:ext cx="3994108" cy="411223"/>
      </dsp:txXfrm>
    </dsp:sp>
    <dsp:sp modelId="{8CE98228-ADEA-488A-8255-D40FD3A354E7}">
      <dsp:nvSpPr>
        <dsp:cNvPr id="0" name=""/>
        <dsp:cNvSpPr/>
      </dsp:nvSpPr>
      <dsp:spPr>
        <a:xfrm>
          <a:off x="0" y="459142"/>
          <a:ext cx="4038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CERT/MRC/ESAR-VHP/Red Cross</a:t>
          </a:r>
        </a:p>
        <a:p>
          <a:pPr marL="114300" lvl="1" indent="-114300" algn="l" defTabSz="666750">
            <a:lnSpc>
              <a:spcPct val="90000"/>
            </a:lnSpc>
            <a:spcBef>
              <a:spcPct val="0"/>
            </a:spcBef>
            <a:spcAft>
              <a:spcPct val="20000"/>
            </a:spcAft>
            <a:buChar char="•"/>
          </a:pPr>
          <a:r>
            <a:rPr lang="en-US" sz="1500" kern="1200" dirty="0"/>
            <a:t>AmeriCorps/VISTA</a:t>
          </a:r>
        </a:p>
        <a:p>
          <a:pPr marL="114300" lvl="1" indent="-114300" algn="l" defTabSz="666750">
            <a:lnSpc>
              <a:spcPct val="90000"/>
            </a:lnSpc>
            <a:spcBef>
              <a:spcPct val="0"/>
            </a:spcBef>
            <a:spcAft>
              <a:spcPct val="20000"/>
            </a:spcAft>
            <a:buChar char="•"/>
          </a:pPr>
          <a:r>
            <a:rPr lang="en-US" sz="1500" kern="1200" dirty="0"/>
            <a:t>Hanscom AFB</a:t>
          </a:r>
        </a:p>
      </dsp:txBody>
      <dsp:txXfrm>
        <a:off x="0" y="459142"/>
        <a:ext cx="4038600" cy="786599"/>
      </dsp:txXfrm>
    </dsp:sp>
    <dsp:sp modelId="{83A67E41-B5F7-419C-863A-8929BFF4C78B}">
      <dsp:nvSpPr>
        <dsp:cNvPr id="0" name=""/>
        <dsp:cNvSpPr/>
      </dsp:nvSpPr>
      <dsp:spPr>
        <a:xfrm>
          <a:off x="0" y="1245742"/>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Clinic Flow</a:t>
          </a:r>
        </a:p>
      </dsp:txBody>
      <dsp:txXfrm>
        <a:off x="22246" y="1267988"/>
        <a:ext cx="3994108" cy="411223"/>
      </dsp:txXfrm>
    </dsp:sp>
    <dsp:sp modelId="{B6EAFC30-2BF2-4BAB-BA6A-79B3E53EB715}">
      <dsp:nvSpPr>
        <dsp:cNvPr id="0" name=""/>
        <dsp:cNvSpPr/>
      </dsp:nvSpPr>
      <dsp:spPr>
        <a:xfrm>
          <a:off x="0" y="1701457"/>
          <a:ext cx="4038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CERT/MRC/ESAR-VHP</a:t>
          </a:r>
        </a:p>
        <a:p>
          <a:pPr marL="114300" lvl="1" indent="-114300" algn="l" defTabSz="666750">
            <a:lnSpc>
              <a:spcPct val="90000"/>
            </a:lnSpc>
            <a:spcBef>
              <a:spcPct val="0"/>
            </a:spcBef>
            <a:spcAft>
              <a:spcPct val="20000"/>
            </a:spcAft>
            <a:buChar char="•"/>
          </a:pPr>
          <a:r>
            <a:rPr lang="en-US" sz="1500" kern="1200" dirty="0"/>
            <a:t>AmeriCorps/VISTA</a:t>
          </a:r>
        </a:p>
        <a:p>
          <a:pPr marL="114300" lvl="1" indent="-114300" algn="l" defTabSz="666750">
            <a:lnSpc>
              <a:spcPct val="90000"/>
            </a:lnSpc>
            <a:spcBef>
              <a:spcPct val="0"/>
            </a:spcBef>
            <a:spcAft>
              <a:spcPct val="20000"/>
            </a:spcAft>
            <a:buChar char="•"/>
          </a:pPr>
          <a:r>
            <a:rPr lang="en-US" sz="1500" kern="1200" dirty="0"/>
            <a:t>Hanscom AFB</a:t>
          </a:r>
        </a:p>
      </dsp:txBody>
      <dsp:txXfrm>
        <a:off x="0" y="1701457"/>
        <a:ext cx="4038600" cy="786599"/>
      </dsp:txXfrm>
    </dsp:sp>
    <dsp:sp modelId="{9734AF61-29B3-4DD7-9F1B-C95053DE77BA}">
      <dsp:nvSpPr>
        <dsp:cNvPr id="0" name=""/>
        <dsp:cNvSpPr/>
      </dsp:nvSpPr>
      <dsp:spPr>
        <a:xfrm>
          <a:off x="0" y="2488057"/>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Phlebotomy</a:t>
          </a:r>
        </a:p>
      </dsp:txBody>
      <dsp:txXfrm>
        <a:off x="22246" y="2510303"/>
        <a:ext cx="3994108" cy="411223"/>
      </dsp:txXfrm>
    </dsp:sp>
    <dsp:sp modelId="{696331CE-4C94-42BC-A873-A716B323F745}">
      <dsp:nvSpPr>
        <dsp:cNvPr id="0" name=""/>
        <dsp:cNvSpPr/>
      </dsp:nvSpPr>
      <dsp:spPr>
        <a:xfrm>
          <a:off x="0" y="2943772"/>
          <a:ext cx="4038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Metropolitan Medical Response System</a:t>
          </a:r>
        </a:p>
        <a:p>
          <a:pPr marL="114300" lvl="1" indent="-114300" algn="l" defTabSz="666750">
            <a:lnSpc>
              <a:spcPct val="90000"/>
            </a:lnSpc>
            <a:spcBef>
              <a:spcPct val="0"/>
            </a:spcBef>
            <a:spcAft>
              <a:spcPct val="20000"/>
            </a:spcAft>
            <a:buChar char="•"/>
          </a:pPr>
          <a:r>
            <a:rPr lang="en-US" sz="1500" kern="1200" dirty="0"/>
            <a:t>NH Laboratory Response Network</a:t>
          </a:r>
        </a:p>
        <a:p>
          <a:pPr marL="114300" lvl="1" indent="-114300" algn="l" defTabSz="666750">
            <a:lnSpc>
              <a:spcPct val="90000"/>
            </a:lnSpc>
            <a:spcBef>
              <a:spcPct val="0"/>
            </a:spcBef>
            <a:spcAft>
              <a:spcPct val="20000"/>
            </a:spcAft>
            <a:buChar char="•"/>
          </a:pPr>
          <a:r>
            <a:rPr lang="en-US" sz="1500" kern="1200" dirty="0"/>
            <a:t>NH Hospital Association</a:t>
          </a:r>
        </a:p>
      </dsp:txBody>
      <dsp:txXfrm>
        <a:off x="0" y="2943772"/>
        <a:ext cx="4038600" cy="786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D9A95-2279-46C5-93F1-433AFDAA6576}">
      <dsp:nvSpPr>
        <dsp:cNvPr id="0" name=""/>
        <dsp:cNvSpPr/>
      </dsp:nvSpPr>
      <dsp:spPr>
        <a:xfrm>
          <a:off x="0" y="119707"/>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Laboratory</a:t>
          </a:r>
        </a:p>
      </dsp:txBody>
      <dsp:txXfrm>
        <a:off x="22246" y="141953"/>
        <a:ext cx="3994108" cy="411223"/>
      </dsp:txXfrm>
    </dsp:sp>
    <dsp:sp modelId="{6F6AB0EC-9AC5-43C8-BA0C-18AF8580183E}">
      <dsp:nvSpPr>
        <dsp:cNvPr id="0" name=""/>
        <dsp:cNvSpPr/>
      </dsp:nvSpPr>
      <dsp:spPr>
        <a:xfrm>
          <a:off x="0" y="575422"/>
          <a:ext cx="4038600"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NH Public Health Laboratory</a:t>
          </a:r>
        </a:p>
        <a:p>
          <a:pPr marL="114300" lvl="1" indent="-114300" algn="l" defTabSz="666750">
            <a:lnSpc>
              <a:spcPct val="90000"/>
            </a:lnSpc>
            <a:spcBef>
              <a:spcPct val="0"/>
            </a:spcBef>
            <a:spcAft>
              <a:spcPct val="20000"/>
            </a:spcAft>
            <a:buChar char="•"/>
          </a:pPr>
          <a:r>
            <a:rPr lang="en-US" sz="1500" kern="1200" dirty="0"/>
            <a:t>NH Laboratory Response Network</a:t>
          </a:r>
        </a:p>
      </dsp:txBody>
      <dsp:txXfrm>
        <a:off x="0" y="575422"/>
        <a:ext cx="4038600" cy="521122"/>
      </dsp:txXfrm>
    </dsp:sp>
    <dsp:sp modelId="{D1BA7FE2-52C2-4836-851D-1B472D4199BA}">
      <dsp:nvSpPr>
        <dsp:cNvPr id="0" name=""/>
        <dsp:cNvSpPr/>
      </dsp:nvSpPr>
      <dsp:spPr>
        <a:xfrm>
          <a:off x="0" y="1096545"/>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Post-Draw Monitoring</a:t>
          </a:r>
        </a:p>
      </dsp:txBody>
      <dsp:txXfrm>
        <a:off x="22246" y="1118791"/>
        <a:ext cx="3994108" cy="411223"/>
      </dsp:txXfrm>
    </dsp:sp>
    <dsp:sp modelId="{65405857-5E71-465E-8DB0-8D695615CCF0}">
      <dsp:nvSpPr>
        <dsp:cNvPr id="0" name=""/>
        <dsp:cNvSpPr/>
      </dsp:nvSpPr>
      <dsp:spPr>
        <a:xfrm>
          <a:off x="0" y="1552260"/>
          <a:ext cx="4038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MRC &amp; EMS</a:t>
          </a:r>
        </a:p>
      </dsp:txBody>
      <dsp:txXfrm>
        <a:off x="0" y="1552260"/>
        <a:ext cx="4038600" cy="314640"/>
      </dsp:txXfrm>
    </dsp:sp>
    <dsp:sp modelId="{DFF08C85-E3F0-4FB4-B7A0-A00E602FBC09}">
      <dsp:nvSpPr>
        <dsp:cNvPr id="0" name=""/>
        <dsp:cNvSpPr/>
      </dsp:nvSpPr>
      <dsp:spPr>
        <a:xfrm>
          <a:off x="0" y="1866900"/>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Results &amp; Health Education</a:t>
          </a:r>
        </a:p>
      </dsp:txBody>
      <dsp:txXfrm>
        <a:off x="22246" y="1889146"/>
        <a:ext cx="3994108" cy="411223"/>
      </dsp:txXfrm>
    </dsp:sp>
    <dsp:sp modelId="{7827A2A0-DFAE-43A6-B579-4A74102B1B96}">
      <dsp:nvSpPr>
        <dsp:cNvPr id="0" name=""/>
        <dsp:cNvSpPr/>
      </dsp:nvSpPr>
      <dsp:spPr>
        <a:xfrm>
          <a:off x="0" y="2322615"/>
          <a:ext cx="4038600"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NH DHHS</a:t>
          </a:r>
        </a:p>
        <a:p>
          <a:pPr marL="114300" lvl="1" indent="-114300" algn="l" defTabSz="666750">
            <a:lnSpc>
              <a:spcPct val="90000"/>
            </a:lnSpc>
            <a:spcBef>
              <a:spcPct val="0"/>
            </a:spcBef>
            <a:spcAft>
              <a:spcPct val="20000"/>
            </a:spcAft>
            <a:buChar char="•"/>
          </a:pPr>
          <a:r>
            <a:rPr lang="en-US" sz="1500" kern="1200" dirty="0"/>
            <a:t>Manchester &amp; Nashua Health Departments</a:t>
          </a:r>
        </a:p>
      </dsp:txBody>
      <dsp:txXfrm>
        <a:off x="0" y="2322615"/>
        <a:ext cx="4038600" cy="521122"/>
      </dsp:txXfrm>
    </dsp:sp>
    <dsp:sp modelId="{929C917D-995D-4C61-8309-81036902F5E9}">
      <dsp:nvSpPr>
        <dsp:cNvPr id="0" name=""/>
        <dsp:cNvSpPr/>
      </dsp:nvSpPr>
      <dsp:spPr>
        <a:xfrm>
          <a:off x="0" y="2843737"/>
          <a:ext cx="4038600" cy="455715"/>
        </a:xfrm>
        <a:prstGeom prst="roundRect">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Behavioral Health</a:t>
          </a:r>
        </a:p>
      </dsp:txBody>
      <dsp:txXfrm>
        <a:off x="22246" y="2865983"/>
        <a:ext cx="3994108" cy="411223"/>
      </dsp:txXfrm>
    </dsp:sp>
    <dsp:sp modelId="{79FDA8C7-73B7-40B1-B116-ED5092BF2498}">
      <dsp:nvSpPr>
        <dsp:cNvPr id="0" name=""/>
        <dsp:cNvSpPr/>
      </dsp:nvSpPr>
      <dsp:spPr>
        <a:xfrm>
          <a:off x="0" y="3299452"/>
          <a:ext cx="4038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NH Disaster Behavioral Health Response Team</a:t>
          </a:r>
        </a:p>
      </dsp:txBody>
      <dsp:txXfrm>
        <a:off x="0" y="3299452"/>
        <a:ext cx="4038600" cy="3146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vl1pPr>
          </a:lstStyle>
          <a:p>
            <a:pPr>
              <a:defRPr/>
            </a:pPr>
            <a:endParaRPr lang="en-US"/>
          </a:p>
        </p:txBody>
      </p:sp>
      <p:sp>
        <p:nvSpPr>
          <p:cNvPr id="5734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vl1pPr>
          </a:lstStyle>
          <a:p>
            <a:pPr>
              <a:defRPr/>
            </a:pPr>
            <a:fld id="{43DD0434-568C-4693-A5C9-AA01C13F9F0C}" type="datetimeFigureOut">
              <a:rPr lang="en-US"/>
              <a:pPr>
                <a:defRPr/>
              </a:pPr>
              <a:t>3/1/2024</a:t>
            </a:fld>
            <a:endParaRPr lang="en-US" dirty="0"/>
          </a:p>
        </p:txBody>
      </p:sp>
      <p:sp>
        <p:nvSpPr>
          <p:cNvPr id="5734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vl1pPr>
          </a:lstStyle>
          <a:p>
            <a:pPr>
              <a:defRPr/>
            </a:pPr>
            <a:endParaRPr lang="en-US"/>
          </a:p>
        </p:txBody>
      </p:sp>
      <p:sp>
        <p:nvSpPr>
          <p:cNvPr id="5734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fld id="{42CFFE05-9D21-4DD3-AA5E-B694F0487B3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1" hangingPunct="1">
              <a:defRPr sz="1200">
                <a:latin typeface="Calibri" pitchFamily="34" charset="0"/>
              </a:defRPr>
            </a:lvl1pPr>
          </a:lstStyle>
          <a:p>
            <a:pPr>
              <a:defRPr/>
            </a:pPr>
            <a:endParaRPr lang="en-US"/>
          </a:p>
        </p:txBody>
      </p:sp>
      <p:sp>
        <p:nvSpPr>
          <p:cNvPr id="3" name="Date Placeholder 2"/>
          <p:cNvSpPr>
            <a:spLocks noGrp="1"/>
          </p:cNvSpPr>
          <p:nvPr>
            <p:ph type="dt" idx="1"/>
          </p:nvPr>
        </p:nvSpPr>
        <p:spPr bwMode="auto">
          <a:xfrm>
            <a:off x="3970338"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1" hangingPunct="1">
              <a:defRPr sz="1200">
                <a:latin typeface="Calibri" pitchFamily="34" charset="0"/>
              </a:defRPr>
            </a:lvl1pPr>
          </a:lstStyle>
          <a:p>
            <a:pPr>
              <a:defRPr/>
            </a:pPr>
            <a:fld id="{A0668FDF-983F-4AC4-8487-E68683077B06}" type="datetimeFigureOut">
              <a:rPr lang="en-US"/>
              <a:pPr>
                <a:defRPr/>
              </a:pPr>
              <a:t>2/29/2024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1" hangingPunct="1">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1" hangingPunct="1">
              <a:defRPr sz="1200">
                <a:latin typeface="Calibri" panose="020F0502020204030204" pitchFamily="34" charset="0"/>
              </a:defRPr>
            </a:lvl1pPr>
          </a:lstStyle>
          <a:p>
            <a:fld id="{9433A9D8-B4ED-453E-BFEF-E4326EEA814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GARRETT:</a:t>
            </a:r>
            <a:r>
              <a:rPr lang="en-US" altLang="en-US"/>
              <a:t> The majority of public health services in NH are delivered by the state health department. Unlike most states, county services in NH are fairly limited and do not include public health services. NH DHHS has supported and implemented a process of regionalization for public health services that has largely focused on public health preparedness and response coordination. 14 Public Health Regions have been established to facilitate multi-jurisdiction, multi-discipline planning across the 11 CDC community sectors. Each municipality in NH has an appointed Health Officer with varying degrees of responsibilities, local services provided, and background in public health. The cities of Manchester and Nashua have local health departments that provide broad public health services. There are 26 hospitals across the state, 13 of which are critical access facilities. NH has a population of 1.3 million with populations centers toward the south.</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480070-E209-4C7D-B6D0-06B609CCC70C}" type="slidenum">
              <a:rPr lang="en-US" altLang="en-US"/>
              <a:pPr>
                <a:spcBef>
                  <a:spcPct val="0"/>
                </a:spcBef>
              </a:pPr>
              <a:t>5</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JILL:</a:t>
            </a:r>
            <a:r>
              <a:rPr lang="en-US" altLang="en-US"/>
              <a:t> The Laboratory Group was positioned proximate to the Phlebotomy Group to facilitate ease of transfer of specimens from the phlebotomy stations to the specimen intake station. Screens were erected around the laboratory area to minimize patient anxiety from seeing laboratory technicians in their Personal Protective Equipment (PPE). A laboratory technician was assigned as a “Runner” to safely transfer specimens to the laboratory area. During the intake process Laboratory Staff assured that specimens and requisitions were correctly labeled. They arranged specimens for testing staff in batches of ten. The actual test had a 20 minute incubation period. Worksheets were generated per batch to record test results, as well as on the laboratory requisition and the two patient forms. All positive and invalid tests were repeated by another tester. Another “Runner” delivered all test results to the Results Group to call the patient by their POD number and provide confidential post-test counseling. We had arranged an emergency Courier service to transport specimens and requisitions back to the state laboratory in Concord for follow-up testing. </a:t>
            </a:r>
            <a:endParaRPr lang="en-US" altLang="en-US" b="1"/>
          </a:p>
          <a:p>
            <a:pPr eaLnBrk="1" hangingPunct="1">
              <a:spcBef>
                <a:spcPct val="0"/>
              </a:spcBef>
            </a:pPr>
            <a:endParaRPr lang="en-US" altLang="en-US" b="1"/>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B0607F-23E9-4745-8C81-0F7DBDB251AE}" type="slidenum">
              <a:rPr lang="en-US" altLang="en-US"/>
              <a:pPr>
                <a:spcBef>
                  <a:spcPct val="0"/>
                </a:spcBef>
              </a:pPr>
              <a:t>18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JILL:</a:t>
            </a:r>
            <a:r>
              <a:rPr lang="en-US" altLang="en-US"/>
              <a:t> When the NH PHL was activated, a core group met and developed plans internally. In order to perform testing in an off-site facility, the first we realized was that we needed to obtain an additional certificate of compliance from the US federal agency, the Centers for Medicare and Medicaid Services (CMS). The CMS regulates all laboratory testing (except research) performed on humans in the U.S. through the Clinical Laboratory Improvement Amendments (CLIA). From positive stakeholder relations, we obtained the certificate from the regional office in Boston within 48 hours. To recruit testers and phlebotomists, we contacted the Laboratory Response Network (LRN) in our state. Many hospital medical technologists agreed to volunteer their skills and time. MMRS also supplied phlebotomists. The rapid test is a waived test and by CLIA regulations, can be performed by anyone who has the ability to read and demonstrate performance and interpret results correctly. Because this was becoming a legal event, we chose to use testers that had extensive laboratory experience, and were all trained to perform with a high level of competency. OraSure representatives made themselves available at the Stratham sites as a technical resource. These PODs were the first time this test was used in a large clinic, so they were excited to see how this test was utilized in such a setting. At each site, a NH PHL lab manager was assigned to oversee all testing activities. All positive and questionable tests were repeated by a different tester. All results and transcriptions were reviewed by the lab manager before they were released. We took temperatures twice/day and ran QC at each shift. </a:t>
            </a:r>
          </a:p>
          <a:p>
            <a:pPr eaLnBrk="1" hangingPunct="1">
              <a:spcBef>
                <a:spcPct val="0"/>
              </a:spcBef>
            </a:pPr>
            <a:endParaRPr lang="en-US" altLang="en-US" b="1"/>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2083FC-86B4-419D-8F7C-CBFBD3BA0C7A}" type="slidenum">
              <a:rPr lang="en-US" altLang="en-US"/>
              <a:pPr>
                <a:spcBef>
                  <a:spcPct val="0"/>
                </a:spcBef>
              </a:pPr>
              <a:t>21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2B28D-5368-41E0-A542-A41C3DE71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0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2B28D-5368-41E0-A542-A41C3DE71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8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2B28D-5368-41E0-A542-A41C3DE71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890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2B28D-5368-41E0-A542-A41C3DE71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11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C504EB3F-072D-BA1F-A060-40F6F6D884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132EC9-A0C7-4DA8-8FE4-7CBDB7D0A1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547" name="Rectangle 2">
            <a:extLst>
              <a:ext uri="{FF2B5EF4-FFF2-40B4-BE49-F238E27FC236}">
                <a16:creationId xmlns:a16="http://schemas.microsoft.com/office/drawing/2014/main" id="{D1ADF434-E69D-46EE-F4BD-E77256842AB0}"/>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08548" name="Rectangle 3">
            <a:extLst>
              <a:ext uri="{FF2B5EF4-FFF2-40B4-BE49-F238E27FC236}">
                <a16:creationId xmlns:a16="http://schemas.microsoft.com/office/drawing/2014/main" id="{FCF15C88-C99D-3EA5-E7D0-F0653B6E734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37148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2B28D-5368-41E0-A542-A41C3DE71A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7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CHRIS:</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5C50C7-A1DA-4551-862B-21D9D5EF5E3C}" type="slidenum">
              <a:rPr lang="en-US" altLang="en-US"/>
              <a:pPr>
                <a:spcBef>
                  <a:spcPct val="0"/>
                </a:spcBef>
              </a:pPr>
              <a:t>6</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D343CE2E-3DB2-2543-A1CC-255A6E8F4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21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63100-FC19-A249-8E65-94EC721B5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CHRIS:</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C9E131-425F-4F4F-9C37-CD1BE0FFF2E0}" type="slidenum">
              <a:rPr lang="en-US" altLang="en-US"/>
              <a:pPr>
                <a:spcBef>
                  <a:spcPct val="0"/>
                </a:spcBef>
              </a:pPr>
              <a:t>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CHRIS: </a:t>
            </a:r>
            <a:r>
              <a:rPr lang="en-US" altLang="en-US"/>
              <a:t>The Stratham Clinic offered testing services over two days (with each day offering appointments over an 8-hour operational period). Staff were scheduled for 4 to 8-hour shifts.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9AF4D2-950F-4F29-AD67-CCD3E133D673}" type="slidenum">
              <a:rPr lang="en-US" altLang="en-US"/>
              <a:pPr>
                <a:spcBef>
                  <a:spcPct val="0"/>
                </a:spcBef>
              </a:pPr>
              <a:t>10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GARRETT:</a:t>
            </a:r>
            <a:r>
              <a:rPr lang="en-US" altLang="en-US"/>
              <a:t> While the response to the Hepatitis C event did not require local officials to request SNS assistance, the MACE was used to request assistance from the state health department to oversee the Clinical Branch staffing and functions. While each region has recruited medical volunteers, recruitment efforts had largely focused on medical countermeasure dispensing (vaccines and medications) and not on recruiting healthcare professionals skilled in phlebotomy. Additionally, the clinical materiel required to support testing services was not available through cached supplies in the region. In addition to requests for assistance to the state, each public health region was asked to deploy several resources (screens, refrigerators, and volunteers) to the region. The state health department coordinated deployment of these resources into the regions where testing services were provided.</a:t>
            </a:r>
            <a:endParaRPr lang="en-US" altLang="en-US" b="1"/>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24F3DB-2A14-4606-B02A-50FF555DFB5E}" type="slidenum">
              <a:rPr lang="en-US" altLang="en-US"/>
              <a:pPr>
                <a:spcBef>
                  <a:spcPct val="0"/>
                </a:spcBef>
              </a:pPr>
              <a:t>12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MARY:</a:t>
            </a:r>
            <a:r>
              <a:rPr lang="en-US" altLang="en-US"/>
              <a:t> This slide shows the various volunteer groups that assisted during the two-day clinic in Stratham:   CERT Teams (Community Emergency Response Teams),  10 Medical Reserve Corps units from NH, Citizen Corps, American Red Cross, AmeriCorps/ Vista, and an Air Force Medical Team from Hansom AFB in Mass.  These groups </a:t>
            </a:r>
            <a:r>
              <a:rPr lang="en-US" altLang="en-US" b="1"/>
              <a:t>assisted w/greeting, registration, and clinic flow.</a:t>
            </a:r>
          </a:p>
          <a:p>
            <a:pPr eaLnBrk="1" hangingPunct="1">
              <a:spcBef>
                <a:spcPct val="0"/>
              </a:spcBef>
            </a:pPr>
            <a:endParaRPr lang="en-US" altLang="en-US"/>
          </a:p>
          <a:p>
            <a:pPr eaLnBrk="1" hangingPunct="1">
              <a:spcBef>
                <a:spcPct val="0"/>
              </a:spcBef>
            </a:pPr>
            <a:r>
              <a:rPr lang="en-US" altLang="en-US"/>
              <a:t>Groups that assisted with </a:t>
            </a:r>
            <a:r>
              <a:rPr lang="en-US" altLang="en-US" b="1"/>
              <a:t>phlebotomy</a:t>
            </a:r>
            <a:r>
              <a:rPr lang="en-US" altLang="en-US"/>
              <a:t> were the Metropolitan Medical Response Team, the NH laboratory Response Network, and the NH Hospital Assoc.</a:t>
            </a:r>
          </a:p>
          <a:p>
            <a:pPr eaLnBrk="1" hangingPunct="1">
              <a:spcBef>
                <a:spcPct val="0"/>
              </a:spcBef>
            </a:pPr>
            <a:endParaRPr lang="en-US" altLang="en-US"/>
          </a:p>
          <a:p>
            <a:pPr eaLnBrk="1" hangingPunct="1">
              <a:spcBef>
                <a:spcPct val="0"/>
              </a:spcBef>
            </a:pPr>
            <a:r>
              <a:rPr lang="en-US" altLang="en-US"/>
              <a:t>The NH Disaster Behavioral Health Team were providing assistance in talking w/patients, keeping them calm, and assisting patient educators with providing positive results to patients.</a:t>
            </a:r>
          </a:p>
          <a:p>
            <a:pPr eaLnBrk="1" hangingPunct="1">
              <a:spcBef>
                <a:spcPct val="0"/>
              </a:spcBef>
            </a:pPr>
            <a:endParaRPr lang="en-US" altLang="en-US"/>
          </a:p>
          <a:p>
            <a:pPr eaLnBrk="1" hangingPunct="1">
              <a:spcBef>
                <a:spcPct val="0"/>
              </a:spcBef>
            </a:pPr>
            <a:r>
              <a:rPr lang="en-US" altLang="en-US"/>
              <a:t>We organized the two-day clinic in Stratham in two shifts resulting in over </a:t>
            </a:r>
            <a:r>
              <a:rPr lang="en-US" altLang="en-US" b="1"/>
              <a:t>50 volunteers per shift, per day.  Approximately, 350 volunteers were utilized statewide in all of the 4 clinic sites.  </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AE14FF-0167-4BEE-954F-E04E6640468C}" type="slidenum">
              <a:rPr lang="en-US" altLang="en-US"/>
              <a:pPr>
                <a:spcBef>
                  <a:spcPct val="0"/>
                </a:spcBef>
              </a:pPr>
              <a:t>14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MARY:</a:t>
            </a:r>
            <a:r>
              <a:rPr lang="en-US" altLang="en-US"/>
              <a:t> Clinic flow staff were positioned throughout the POD to </a:t>
            </a:r>
            <a:r>
              <a:rPr lang="en-US" altLang="en-US" b="1"/>
              <a:t>maintain patient flow and to identify and report bottle necks</a:t>
            </a:r>
            <a:r>
              <a:rPr lang="en-US" altLang="en-US"/>
              <a:t>.  Clinic flow staff were positioned in both non-clinical and clinical areas.  </a:t>
            </a:r>
          </a:p>
          <a:p>
            <a:pPr eaLnBrk="1" hangingPunct="1">
              <a:spcBef>
                <a:spcPct val="0"/>
              </a:spcBef>
            </a:pPr>
            <a:endParaRPr lang="en-US" altLang="en-US"/>
          </a:p>
          <a:p>
            <a:pPr eaLnBrk="1" hangingPunct="1">
              <a:spcBef>
                <a:spcPct val="0"/>
              </a:spcBef>
            </a:pPr>
            <a:r>
              <a:rPr lang="en-US" altLang="en-US"/>
              <a:t>Clinic flow staff or runners assisted some patients through the process if they were using wheelchairs.  We were fortunate that we had many volunteers who could stay with a </a:t>
            </a:r>
            <a:r>
              <a:rPr lang="en-US" altLang="en-US" b="1"/>
              <a:t>wheelchair-bound patient </a:t>
            </a:r>
            <a:r>
              <a:rPr lang="en-US" altLang="en-US"/>
              <a:t>who did not have a family member with them, and assist them throughout the clinic process.</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553857-5D98-47BD-96AB-D3F734CE5E12}" type="slidenum">
              <a:rPr lang="en-US" altLang="en-US"/>
              <a:pPr>
                <a:spcBef>
                  <a:spcPct val="0"/>
                </a:spcBef>
              </a:pPr>
              <a:t>15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MARY:</a:t>
            </a:r>
            <a:r>
              <a:rPr lang="en-US" altLang="en-US"/>
              <a:t> Patients were asked to show </a:t>
            </a:r>
            <a:r>
              <a:rPr lang="en-US" altLang="en-US" b="1"/>
              <a:t>photo identification </a:t>
            </a:r>
            <a:r>
              <a:rPr lang="en-US" altLang="en-US"/>
              <a:t>and then proceed to one of 10 registration tables.</a:t>
            </a:r>
          </a:p>
          <a:p>
            <a:pPr eaLnBrk="1" hangingPunct="1">
              <a:spcBef>
                <a:spcPct val="0"/>
              </a:spcBef>
            </a:pPr>
            <a:endParaRPr lang="en-US" altLang="en-US"/>
          </a:p>
          <a:p>
            <a:pPr eaLnBrk="1" hangingPunct="1">
              <a:spcBef>
                <a:spcPct val="0"/>
              </a:spcBef>
            </a:pPr>
            <a:r>
              <a:rPr lang="en-US" altLang="en-US"/>
              <a:t>The patient was asked their demographics, date of medical procedure, and if they received a letter for their appointed time.  The electronic registration system worked well.  Patients were explained the clinic process and provided with additional health education if needed.  If someone did not have an appointment or was not a pre-identified patient (worried well), we still provided service, and </a:t>
            </a:r>
            <a:r>
              <a:rPr lang="en-US" altLang="en-US" b="1"/>
              <a:t>turned no one away.</a:t>
            </a:r>
          </a:p>
          <a:p>
            <a:pPr eaLnBrk="1" hangingPunct="1">
              <a:spcBef>
                <a:spcPct val="0"/>
              </a:spcBef>
            </a:pPr>
            <a:endParaRPr lang="en-US" altLang="en-US" b="1"/>
          </a:p>
          <a:p>
            <a:pPr eaLnBrk="1" hangingPunct="1">
              <a:spcBef>
                <a:spcPct val="0"/>
              </a:spcBef>
            </a:pPr>
            <a:r>
              <a:rPr lang="en-US" altLang="en-US" b="1"/>
              <a:t>Now, Chris will discuss the clinical branch of the operation from  pre to post draw.</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168EC3-CB34-4241-9425-1F122E05F929}" type="slidenum">
              <a:rPr lang="en-US" altLang="en-US"/>
              <a:pPr>
                <a:spcBef>
                  <a:spcPct val="0"/>
                </a:spcBef>
              </a:pPr>
              <a:t>16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a:t>JILL:</a:t>
            </a:r>
            <a:r>
              <a:rPr lang="en-US" altLang="en-US"/>
              <a:t> Upon registration each patient was assigned a POD#. This number was used along with name and date of birth to label paperwork and blood samples. The patient was then escorted to the Phlebotomy area. Each phlebotomist was instructed to assure the patient name and date of birth matched with the paperwork. Venipunctures were performed where 2 SST tubes and one lavender tube were obtained. The lavender tube was used for the rapid testing. The SST tubes were used to collect serum to be tested following the laboratory HCV algorithm. Almost 1200 people were drawn at these sites. </a:t>
            </a:r>
          </a:p>
          <a:p>
            <a:pPr eaLnBrk="1" hangingPunct="1">
              <a:spcBef>
                <a:spcPct val="0"/>
              </a:spcBef>
            </a:pPr>
            <a:endParaRPr lang="en-US" altLang="en-US" b="1"/>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832641-F98E-480D-B6A7-DC926CFAE69F}" type="slidenum">
              <a:rPr lang="en-US" altLang="en-US"/>
              <a:pPr>
                <a:spcBef>
                  <a:spcPct val="0"/>
                </a:spcBef>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png"/><Relationship Id="rId1" Type="http://schemas.openxmlformats.org/officeDocument/2006/relationships/slideMaster" Target="../slideMasters/slideMaster13.xml"/><Relationship Id="rId4" Type="http://schemas.openxmlformats.org/officeDocument/2006/relationships/image" Target="../media/image24.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4.xml"/><Relationship Id="rId4" Type="http://schemas.openxmlformats.org/officeDocument/2006/relationships/image" Target="../media/image11.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1.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1.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a:t>Click to edit Master title style</a:t>
            </a:r>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755178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5162"/>
          </a:xfrm>
        </p:spPr>
        <p:txBody>
          <a:bodyPr/>
          <a:lstStyle/>
          <a:p>
            <a:r>
              <a:rPr lang="en-US"/>
              <a:t>Click to edit Master title style</a:t>
            </a:r>
          </a:p>
        </p:txBody>
      </p:sp>
      <p:sp>
        <p:nvSpPr>
          <p:cNvPr id="3" name="Text Placeholder 2"/>
          <p:cNvSpPr>
            <a:spLocks noGrp="1"/>
          </p:cNvSpPr>
          <p:nvPr>
            <p:ph type="body" sz="half" idx="1"/>
          </p:nvPr>
        </p:nvSpPr>
        <p:spPr>
          <a:xfrm>
            <a:off x="381000" y="1412875"/>
            <a:ext cx="4114800" cy="2135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5213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6670E1-BC7B-710B-68FA-57863EEBDC04}"/>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5">
            <a:extLst>
              <a:ext uri="{FF2B5EF4-FFF2-40B4-BE49-F238E27FC236}">
                <a16:creationId xmlns:a16="http://schemas.microsoft.com/office/drawing/2014/main" id="{95B7D9D1-C13F-85E2-BDFD-EC8A6E70938F}"/>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6">
            <a:extLst>
              <a:ext uri="{FF2B5EF4-FFF2-40B4-BE49-F238E27FC236}">
                <a16:creationId xmlns:a16="http://schemas.microsoft.com/office/drawing/2014/main" id="{06EB0B3D-A20E-566A-4462-1219371A447B}"/>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004636FA-44AE-4DA6-B82E-42A087F7C3AB}"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739850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2FD651-70C0-DBD3-963C-AECAEEB5B5AB}"/>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5">
            <a:extLst>
              <a:ext uri="{FF2B5EF4-FFF2-40B4-BE49-F238E27FC236}">
                <a16:creationId xmlns:a16="http://schemas.microsoft.com/office/drawing/2014/main" id="{C1A0CA81-C223-658A-0F87-F9EAFF44D3E1}"/>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6">
            <a:extLst>
              <a:ext uri="{FF2B5EF4-FFF2-40B4-BE49-F238E27FC236}">
                <a16:creationId xmlns:a16="http://schemas.microsoft.com/office/drawing/2014/main" id="{D9F3166A-5864-3ADB-273E-E523361E593E}"/>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C72F1C1C-A946-4FAB-A203-194318699A22}"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5140008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5E19691-36FD-7818-D166-61F9FC2797E0}"/>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5">
            <a:extLst>
              <a:ext uri="{FF2B5EF4-FFF2-40B4-BE49-F238E27FC236}">
                <a16:creationId xmlns:a16="http://schemas.microsoft.com/office/drawing/2014/main" id="{8EFB74D0-FF81-B0E8-E455-FAD63002141F}"/>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6">
            <a:extLst>
              <a:ext uri="{FF2B5EF4-FFF2-40B4-BE49-F238E27FC236}">
                <a16:creationId xmlns:a16="http://schemas.microsoft.com/office/drawing/2014/main" id="{80715B2B-16E4-FCBA-BADF-D199ECF3C242}"/>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E36A61CA-0871-4B35-84C8-F2F3F8AA8C28}"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2380313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31CB82-6502-A751-8670-574E9B318660}"/>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5">
            <a:extLst>
              <a:ext uri="{FF2B5EF4-FFF2-40B4-BE49-F238E27FC236}">
                <a16:creationId xmlns:a16="http://schemas.microsoft.com/office/drawing/2014/main" id="{BF8E0E0A-9FA3-741C-C8E1-92506C56156B}"/>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7" name="Rectangle 6">
            <a:extLst>
              <a:ext uri="{FF2B5EF4-FFF2-40B4-BE49-F238E27FC236}">
                <a16:creationId xmlns:a16="http://schemas.microsoft.com/office/drawing/2014/main" id="{3B0A4BEC-5EFE-DEBD-C2B8-C96392DE4979}"/>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6F2215AC-E089-4ACA-95BB-1EFBD7E2CB99}"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2677201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D936BD-6521-24B7-DF30-F5F6728A88EF}"/>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8" name="Rectangle 5">
            <a:extLst>
              <a:ext uri="{FF2B5EF4-FFF2-40B4-BE49-F238E27FC236}">
                <a16:creationId xmlns:a16="http://schemas.microsoft.com/office/drawing/2014/main" id="{0DDBD373-F05E-FDD1-38F5-2327720B7F49}"/>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9" name="Rectangle 6">
            <a:extLst>
              <a:ext uri="{FF2B5EF4-FFF2-40B4-BE49-F238E27FC236}">
                <a16:creationId xmlns:a16="http://schemas.microsoft.com/office/drawing/2014/main" id="{BA02DD6E-FB7F-576E-F2A9-EE8EBC628058}"/>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839DB579-3887-47D4-9691-1974287919AA}"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8138174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BA2E8D0-4054-C542-AC8A-E6A06CCA41FB}"/>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4" name="Rectangle 5">
            <a:extLst>
              <a:ext uri="{FF2B5EF4-FFF2-40B4-BE49-F238E27FC236}">
                <a16:creationId xmlns:a16="http://schemas.microsoft.com/office/drawing/2014/main" id="{5EA598A5-4780-D538-1950-D2E9855DB405}"/>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6">
            <a:extLst>
              <a:ext uri="{FF2B5EF4-FFF2-40B4-BE49-F238E27FC236}">
                <a16:creationId xmlns:a16="http://schemas.microsoft.com/office/drawing/2014/main" id="{5B365409-6358-A914-A6DA-70164BDC463C}"/>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4803B740-679F-4838-9247-17AE3D4CE859}"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979275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74A9BC-4EAB-29B8-44BF-A176863631E3}"/>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3" name="Rectangle 5">
            <a:extLst>
              <a:ext uri="{FF2B5EF4-FFF2-40B4-BE49-F238E27FC236}">
                <a16:creationId xmlns:a16="http://schemas.microsoft.com/office/drawing/2014/main" id="{A063ABEC-74DF-4B1A-D931-AD7CE91B0C6D}"/>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4" name="Rectangle 6">
            <a:extLst>
              <a:ext uri="{FF2B5EF4-FFF2-40B4-BE49-F238E27FC236}">
                <a16:creationId xmlns:a16="http://schemas.microsoft.com/office/drawing/2014/main" id="{2ECD58AE-687E-D133-486D-C3C9A183F7B6}"/>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E21BA3E2-992B-4286-A2F1-5BB18668AA75}"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4532564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5CAA0E22-7908-B6FA-90DF-87C176908047}"/>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5">
            <a:extLst>
              <a:ext uri="{FF2B5EF4-FFF2-40B4-BE49-F238E27FC236}">
                <a16:creationId xmlns:a16="http://schemas.microsoft.com/office/drawing/2014/main" id="{1E208556-DAE6-D4BC-94E3-6FD2FA08C70D}"/>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7" name="Rectangle 6">
            <a:extLst>
              <a:ext uri="{FF2B5EF4-FFF2-40B4-BE49-F238E27FC236}">
                <a16:creationId xmlns:a16="http://schemas.microsoft.com/office/drawing/2014/main" id="{0476AB2B-5C50-D2EA-66E1-FD652ECEC6B6}"/>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BCCA622C-3EE5-4F33-AC59-CE4E3B0EC362}"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6539117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ACD2119-DBFE-8BEB-122F-8F0E05FBCEDC}"/>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5">
            <a:extLst>
              <a:ext uri="{FF2B5EF4-FFF2-40B4-BE49-F238E27FC236}">
                <a16:creationId xmlns:a16="http://schemas.microsoft.com/office/drawing/2014/main" id="{0F690236-DF0E-1582-844F-EA4080D6887B}"/>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7" name="Rectangle 6">
            <a:extLst>
              <a:ext uri="{FF2B5EF4-FFF2-40B4-BE49-F238E27FC236}">
                <a16:creationId xmlns:a16="http://schemas.microsoft.com/office/drawing/2014/main" id="{B58CC7FB-CBDF-B874-86AD-9B743992C8F1}"/>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C4C29867-574F-4161-B0E2-954C3ABD026E}"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569043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EFF265-AB81-D756-7B1F-FD0DF12C0304}"/>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5">
            <a:extLst>
              <a:ext uri="{FF2B5EF4-FFF2-40B4-BE49-F238E27FC236}">
                <a16:creationId xmlns:a16="http://schemas.microsoft.com/office/drawing/2014/main" id="{40EF88DD-F5C7-7F0B-8D02-D1F6F5C93E43}"/>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6">
            <a:extLst>
              <a:ext uri="{FF2B5EF4-FFF2-40B4-BE49-F238E27FC236}">
                <a16:creationId xmlns:a16="http://schemas.microsoft.com/office/drawing/2014/main" id="{AF179D1C-6859-0920-99D6-3AF6E6010F7C}"/>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82953709-6A6F-4EC1-93D1-F5E0E0E1E997}"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81473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5162"/>
          </a:xfrm>
        </p:spPr>
        <p:txBody>
          <a:bodyPr/>
          <a:lstStyle/>
          <a:p>
            <a:r>
              <a:rPr lang="en-US"/>
              <a:t>Click to edit Master title style</a:t>
            </a:r>
          </a:p>
        </p:txBody>
      </p:sp>
      <p:sp>
        <p:nvSpPr>
          <p:cNvPr id="3" name="SmartArt Placeholder 2"/>
          <p:cNvSpPr>
            <a:spLocks noGrp="1"/>
          </p:cNvSpPr>
          <p:nvPr>
            <p:ph type="dgm" idx="1"/>
          </p:nvPr>
        </p:nvSpPr>
        <p:spPr>
          <a:xfrm>
            <a:off x="381000" y="1412875"/>
            <a:ext cx="8382000" cy="2135188"/>
          </a:xfrm>
        </p:spPr>
        <p:txBody>
          <a:bodyPr/>
          <a:lstStyle/>
          <a:p>
            <a:pPr lvl="0"/>
            <a:endParaRPr lang="en-US" noProof="0" dirty="0"/>
          </a:p>
        </p:txBody>
      </p:sp>
    </p:spTree>
    <p:extLst>
      <p:ext uri="{BB962C8B-B14F-4D97-AF65-F5344CB8AC3E}">
        <p14:creationId xmlns:p14="http://schemas.microsoft.com/office/powerpoint/2010/main" val="272066884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605F55-622D-F9B0-7591-E6455AAAA5FB}"/>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5">
            <a:extLst>
              <a:ext uri="{FF2B5EF4-FFF2-40B4-BE49-F238E27FC236}">
                <a16:creationId xmlns:a16="http://schemas.microsoft.com/office/drawing/2014/main" id="{0A36AD65-2463-913D-73CF-BA4E2CC9C479}"/>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6">
            <a:extLst>
              <a:ext uri="{FF2B5EF4-FFF2-40B4-BE49-F238E27FC236}">
                <a16:creationId xmlns:a16="http://schemas.microsoft.com/office/drawing/2014/main" id="{DB1E5D53-528F-7DEC-5E54-8DC4D204A499}"/>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B62ED82D-B9F3-4DA1-9167-64AB6A3A166B}"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8209152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8C20A78-F572-C6E8-8819-1B108C938EA6}"/>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4" name="Rectangle 5">
            <a:extLst>
              <a:ext uri="{FF2B5EF4-FFF2-40B4-BE49-F238E27FC236}">
                <a16:creationId xmlns:a16="http://schemas.microsoft.com/office/drawing/2014/main" id="{D2A09EC6-4B1E-AA78-C292-E3C8DCA9E775}"/>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5" name="Rectangle 6">
            <a:extLst>
              <a:ext uri="{FF2B5EF4-FFF2-40B4-BE49-F238E27FC236}">
                <a16:creationId xmlns:a16="http://schemas.microsoft.com/office/drawing/2014/main" id="{EDF9E7B8-061A-5F59-4D76-C972954BD305}"/>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1BF0545B-BC5A-44C7-8740-AFA06E3983F3}"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7063003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63FAE4-7884-4BCC-16A2-834FE878CFE9}"/>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6" name="Rectangle 5">
            <a:extLst>
              <a:ext uri="{FF2B5EF4-FFF2-40B4-BE49-F238E27FC236}">
                <a16:creationId xmlns:a16="http://schemas.microsoft.com/office/drawing/2014/main" id="{FCE221F9-6B48-3AE1-EE74-D8EC428714DD}"/>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000000"/>
              </a:solidFill>
            </a:endParaRPr>
          </a:p>
        </p:txBody>
      </p:sp>
      <p:sp>
        <p:nvSpPr>
          <p:cNvPr id="7" name="Rectangle 6">
            <a:extLst>
              <a:ext uri="{FF2B5EF4-FFF2-40B4-BE49-F238E27FC236}">
                <a16:creationId xmlns:a16="http://schemas.microsoft.com/office/drawing/2014/main" id="{A6750499-38B8-7876-3E1F-1B27C33C0B85}"/>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324D1E48-1F57-4962-A334-6D144D9ED7EF}"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4767140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8B2DF7B-BD3A-BFDC-7947-21E3B95949FD}"/>
              </a:ext>
            </a:extLst>
          </p:cNvPr>
          <p:cNvGrpSpPr>
            <a:grpSpLocks/>
          </p:cNvGrpSpPr>
          <p:nvPr/>
        </p:nvGrpSpPr>
        <p:grpSpPr bwMode="auto">
          <a:xfrm>
            <a:off x="0" y="914400"/>
            <a:ext cx="8686800" cy="2514600"/>
            <a:chOff x="0" y="576"/>
            <a:chExt cx="5472" cy="1584"/>
          </a:xfrm>
        </p:grpSpPr>
        <p:sp>
          <p:nvSpPr>
            <p:cNvPr id="3" name="Oval 7">
              <a:extLst>
                <a:ext uri="{FF2B5EF4-FFF2-40B4-BE49-F238E27FC236}">
                  <a16:creationId xmlns:a16="http://schemas.microsoft.com/office/drawing/2014/main" id="{832E90E5-DFBD-D335-C753-CF21E5609EBD}"/>
                </a:ext>
              </a:extLst>
            </p:cNvPr>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292929"/>
                </a:solidFill>
                <a:effectLst/>
                <a:uLnTx/>
                <a:uFillTx/>
                <a:latin typeface="Arial" panose="020B0604020202020204" pitchFamily="34" charset="0"/>
                <a:ea typeface="+mn-ea"/>
                <a:cs typeface="+mn-cs"/>
              </a:endParaRPr>
            </a:p>
          </p:txBody>
        </p:sp>
        <p:sp>
          <p:nvSpPr>
            <p:cNvPr id="4" name="Rectangle 8">
              <a:extLst>
                <a:ext uri="{FF2B5EF4-FFF2-40B4-BE49-F238E27FC236}">
                  <a16:creationId xmlns:a16="http://schemas.microsoft.com/office/drawing/2014/main" id="{3A7E4FE7-5BCE-68A8-B909-BC4BB93C2174}"/>
                </a:ext>
              </a:extLst>
            </p:cNvPr>
            <p:cNvSpPr>
              <a:spLocks noChangeArrowheads="1"/>
            </p:cNvSpPr>
            <p:nvPr/>
          </p:nvSpPr>
          <p:spPr bwMode="hidden">
            <a:xfrm>
              <a:off x="0" y="1056"/>
              <a:ext cx="2976" cy="7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92929"/>
                </a:solidFill>
                <a:effectLst/>
                <a:uLnTx/>
                <a:uFillTx/>
                <a:latin typeface="Times New Roman" panose="02020603050405020304" pitchFamily="18" charset="0"/>
                <a:ea typeface="+mn-ea"/>
                <a:cs typeface="+mn-cs"/>
              </a:endParaRPr>
            </a:p>
          </p:txBody>
        </p:sp>
        <p:sp>
          <p:nvSpPr>
            <p:cNvPr id="5" name="Rectangle 9">
              <a:extLst>
                <a:ext uri="{FF2B5EF4-FFF2-40B4-BE49-F238E27FC236}">
                  <a16:creationId xmlns:a16="http://schemas.microsoft.com/office/drawing/2014/main" id="{C2C2D120-948C-DE02-E394-C8D6ACE4A995}"/>
                </a:ext>
              </a:extLst>
            </p:cNvPr>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92929"/>
                </a:solidFill>
                <a:effectLst/>
                <a:uLnTx/>
                <a:uFillTx/>
                <a:latin typeface="Times New Roman" panose="02020603050405020304" pitchFamily="18" charset="0"/>
                <a:ea typeface="+mn-ea"/>
                <a:cs typeface="+mn-cs"/>
              </a:endParaRPr>
            </a:p>
          </p:txBody>
        </p:sp>
        <p:sp>
          <p:nvSpPr>
            <p:cNvPr id="6" name="Freeform 10">
              <a:extLst>
                <a:ext uri="{FF2B5EF4-FFF2-40B4-BE49-F238E27FC236}">
                  <a16:creationId xmlns:a16="http://schemas.microsoft.com/office/drawing/2014/main" id="{5FE43164-3550-E97A-C786-DF3C37C19FF2}"/>
                </a:ext>
              </a:extLst>
            </p:cNvPr>
            <p:cNvSpPr>
              <a:spLocks noChangeArrowheads="1"/>
            </p:cNvSpPr>
            <p:nvPr/>
          </p:nvSpPr>
          <p:spPr bwMode="auto">
            <a:xfrm>
              <a:off x="384" y="960"/>
              <a:ext cx="144" cy="913"/>
            </a:xfrm>
            <a:custGeom>
              <a:avLst/>
              <a:gdLst>
                <a:gd name="T0" fmla="*/ 0 w 1000"/>
                <a:gd name="T1" fmla="*/ 530 h 1000"/>
                <a:gd name="T2" fmla="*/ 0 w 1000"/>
                <a:gd name="T3" fmla="*/ 530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92929"/>
                </a:solidFill>
                <a:effectLst/>
                <a:uLnTx/>
                <a:uFillTx/>
                <a:latin typeface="Arial"/>
                <a:ea typeface="+mn-ea"/>
                <a:cs typeface="+mn-cs"/>
              </a:endParaRPr>
            </a:p>
          </p:txBody>
        </p:sp>
        <p:sp>
          <p:nvSpPr>
            <p:cNvPr id="7" name="Freeform 11">
              <a:extLst>
                <a:ext uri="{FF2B5EF4-FFF2-40B4-BE49-F238E27FC236}">
                  <a16:creationId xmlns:a16="http://schemas.microsoft.com/office/drawing/2014/main" id="{C1F30367-A551-3F4A-B190-0333E99AB194}"/>
                </a:ext>
              </a:extLst>
            </p:cNvPr>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359 h 1000"/>
                <a:gd name="T6" fmla="*/ 0 w 1000"/>
                <a:gd name="T7" fmla="*/ 359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92929"/>
                </a:solidFill>
                <a:effectLst/>
                <a:uLnTx/>
                <a:uFillTx/>
                <a:latin typeface="Arial"/>
                <a:ea typeface="+mn-ea"/>
                <a:cs typeface="+mn-cs"/>
              </a:endParaRPr>
            </a:p>
          </p:txBody>
        </p:sp>
      </p:grpSp>
      <p:sp>
        <p:nvSpPr>
          <p:cNvPr id="84994"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pPr lvl="0"/>
            <a:r>
              <a:rPr lang="en-US" noProof="0"/>
              <a:t>Click to edit Master subtitle style</a:t>
            </a:r>
          </a:p>
        </p:txBody>
      </p:sp>
      <p:sp>
        <p:nvSpPr>
          <p:cNvPr id="8500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US" noProof="0"/>
              <a:t>Click to edit Master title style</a:t>
            </a:r>
          </a:p>
        </p:txBody>
      </p:sp>
      <p:sp>
        <p:nvSpPr>
          <p:cNvPr id="8" name="Rectangle 3">
            <a:extLst>
              <a:ext uri="{FF2B5EF4-FFF2-40B4-BE49-F238E27FC236}">
                <a16:creationId xmlns:a16="http://schemas.microsoft.com/office/drawing/2014/main" id="{75E71C50-3D32-607D-A554-AACEFDC8F5B3}"/>
              </a:ext>
            </a:extLst>
          </p:cNvPr>
          <p:cNvSpPr>
            <a:spLocks noGrp="1" noChangeArrowheads="1"/>
          </p:cNvSpPr>
          <p:nvPr>
            <p:ph type="dt" sz="half" idx="10"/>
          </p:nvPr>
        </p:nvSpPr>
        <p:spPr>
          <a:xfrm>
            <a:off x="685800" y="6248400"/>
            <a:ext cx="1905000" cy="457200"/>
          </a:xfrm>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9" name="Rectangle 4">
            <a:extLst>
              <a:ext uri="{FF2B5EF4-FFF2-40B4-BE49-F238E27FC236}">
                <a16:creationId xmlns:a16="http://schemas.microsoft.com/office/drawing/2014/main" id="{599B1086-9A8C-0DDA-C28D-6356AC7196EF}"/>
              </a:ext>
            </a:extLst>
          </p:cNvPr>
          <p:cNvSpPr>
            <a:spLocks noGrp="1" noChangeArrowheads="1"/>
          </p:cNvSpPr>
          <p:nvPr>
            <p:ph type="ftr" sz="quarter" idx="11"/>
          </p:nvPr>
        </p:nvSpPr>
        <p:spPr>
          <a:xfrm>
            <a:off x="3124200" y="6248400"/>
            <a:ext cx="2895600" cy="457200"/>
          </a:xfrm>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10" name="Rectangle 5">
            <a:extLst>
              <a:ext uri="{FF2B5EF4-FFF2-40B4-BE49-F238E27FC236}">
                <a16:creationId xmlns:a16="http://schemas.microsoft.com/office/drawing/2014/main" id="{B93EA7C5-02CD-4DC1-15B7-17BE42BAF2B6}"/>
              </a:ext>
            </a:extLst>
          </p:cNvPr>
          <p:cNvSpPr>
            <a:spLocks noGrp="1" noChangeArrowheads="1"/>
          </p:cNvSpPr>
          <p:nvPr>
            <p:ph type="sldNum" sz="quarter" idx="12"/>
          </p:nvPr>
        </p:nvSpPr>
        <p:spPr>
          <a:xfrm>
            <a:off x="6553200" y="6248400"/>
            <a:ext cx="1905000" cy="457200"/>
          </a:xfrm>
        </p:spPr>
        <p:txBody>
          <a:bodyPr/>
          <a:lstStyle>
            <a:lvl1pPr>
              <a:defRPr smtClean="0"/>
            </a:lvl1pPr>
          </a:lstStyle>
          <a:p>
            <a:pPr defTabSz="685800" fontAlgn="auto">
              <a:spcBef>
                <a:spcPts val="0"/>
              </a:spcBef>
              <a:spcAft>
                <a:spcPts val="0"/>
              </a:spcAft>
              <a:defRPr/>
            </a:pPr>
            <a:fld id="{D3BE8260-ACAA-494A-9CD8-9BE002889931}"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2376599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43E03E4-8FF5-3EDC-FF86-8872918C7986}"/>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5" name="Rectangle 7">
            <a:extLst>
              <a:ext uri="{FF2B5EF4-FFF2-40B4-BE49-F238E27FC236}">
                <a16:creationId xmlns:a16="http://schemas.microsoft.com/office/drawing/2014/main" id="{C803D71D-408C-1D1B-C201-BF00BC4F5D4C}"/>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8">
            <a:extLst>
              <a:ext uri="{FF2B5EF4-FFF2-40B4-BE49-F238E27FC236}">
                <a16:creationId xmlns:a16="http://schemas.microsoft.com/office/drawing/2014/main" id="{2C781FA1-DB3B-883A-070D-FA3E189FC552}"/>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DD29B1CF-8E60-417F-A95F-578DAC437DDE}"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1987703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a:extLst>
              <a:ext uri="{FF2B5EF4-FFF2-40B4-BE49-F238E27FC236}">
                <a16:creationId xmlns:a16="http://schemas.microsoft.com/office/drawing/2014/main" id="{019822B1-8F20-6930-095F-A5880500AA07}"/>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5" name="Rectangle 7">
            <a:extLst>
              <a:ext uri="{FF2B5EF4-FFF2-40B4-BE49-F238E27FC236}">
                <a16:creationId xmlns:a16="http://schemas.microsoft.com/office/drawing/2014/main" id="{9F0BB771-4E4F-2F12-0990-A6589AA92D6C}"/>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8">
            <a:extLst>
              <a:ext uri="{FF2B5EF4-FFF2-40B4-BE49-F238E27FC236}">
                <a16:creationId xmlns:a16="http://schemas.microsoft.com/office/drawing/2014/main" id="{6909043B-0B73-8D73-542A-AAC9779A241B}"/>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4B3C1890-F6C7-4FDD-A7B1-1B13D65C8D9E}"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37182066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6" y="1981200"/>
            <a:ext cx="3754438"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4" y="1981200"/>
            <a:ext cx="3754437"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769EF4C-F597-C6E5-0E00-410D8396155F}"/>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7">
            <a:extLst>
              <a:ext uri="{FF2B5EF4-FFF2-40B4-BE49-F238E27FC236}">
                <a16:creationId xmlns:a16="http://schemas.microsoft.com/office/drawing/2014/main" id="{8E81FF70-4EC7-4CC9-8200-ACF4542C4633}"/>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7" name="Rectangle 8">
            <a:extLst>
              <a:ext uri="{FF2B5EF4-FFF2-40B4-BE49-F238E27FC236}">
                <a16:creationId xmlns:a16="http://schemas.microsoft.com/office/drawing/2014/main" id="{6F06AF95-25CA-B072-FE95-AA2ADF51EBDA}"/>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5C28C644-615C-480F-BFE1-44E27ACFF2EE}"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7311248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6A7BEF5-BD66-09F1-A1F3-046933FEA7ED}"/>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8" name="Rectangle 7">
            <a:extLst>
              <a:ext uri="{FF2B5EF4-FFF2-40B4-BE49-F238E27FC236}">
                <a16:creationId xmlns:a16="http://schemas.microsoft.com/office/drawing/2014/main" id="{7E97B1CD-C89D-A320-FAF2-D674419B2DE3}"/>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9" name="Rectangle 8">
            <a:extLst>
              <a:ext uri="{FF2B5EF4-FFF2-40B4-BE49-F238E27FC236}">
                <a16:creationId xmlns:a16="http://schemas.microsoft.com/office/drawing/2014/main" id="{E0D9C309-77D6-82BE-45DF-805465FB5900}"/>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944A4C80-A6B5-4671-9B3E-7B6E60B7FAA2}"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38509361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6B020653-C8B2-2048-F366-6572ED5B5852}"/>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4" name="Rectangle 7">
            <a:extLst>
              <a:ext uri="{FF2B5EF4-FFF2-40B4-BE49-F238E27FC236}">
                <a16:creationId xmlns:a16="http://schemas.microsoft.com/office/drawing/2014/main" id="{357A804B-8C03-8BD0-1DB3-09D820AF4B70}"/>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5" name="Rectangle 8">
            <a:extLst>
              <a:ext uri="{FF2B5EF4-FFF2-40B4-BE49-F238E27FC236}">
                <a16:creationId xmlns:a16="http://schemas.microsoft.com/office/drawing/2014/main" id="{7CB95D3B-5C6A-9A8A-65EC-2DEA5101A4DA}"/>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C710354B-89A2-4948-B4B1-C13C4B8DC5EB}"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27770618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08D6DD1B-33CD-C1DB-745E-629B480434D6}"/>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3" name="Rectangle 7">
            <a:extLst>
              <a:ext uri="{FF2B5EF4-FFF2-40B4-BE49-F238E27FC236}">
                <a16:creationId xmlns:a16="http://schemas.microsoft.com/office/drawing/2014/main" id="{D5D9B000-6DEB-9B7C-8B24-B43B3A04AAA3}"/>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4" name="Rectangle 8">
            <a:extLst>
              <a:ext uri="{FF2B5EF4-FFF2-40B4-BE49-F238E27FC236}">
                <a16:creationId xmlns:a16="http://schemas.microsoft.com/office/drawing/2014/main" id="{ADE2AA46-B2EA-33FA-8AE4-183C72A0362B}"/>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3E06DE77-00D5-4210-85F4-8341EEFCC7F7}"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155336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5162"/>
          </a:xfrm>
        </p:spPr>
        <p:txBody>
          <a:bodyPr/>
          <a:lstStyle/>
          <a:p>
            <a:r>
              <a:rPr lang="en-US"/>
              <a:t>Click to edit Master title style</a:t>
            </a:r>
          </a:p>
        </p:txBody>
      </p:sp>
      <p:sp>
        <p:nvSpPr>
          <p:cNvPr id="3" name="Table Placeholder 2"/>
          <p:cNvSpPr>
            <a:spLocks noGrp="1"/>
          </p:cNvSpPr>
          <p:nvPr>
            <p:ph type="tbl" idx="1"/>
          </p:nvPr>
        </p:nvSpPr>
        <p:spPr>
          <a:xfrm>
            <a:off x="381000" y="1412875"/>
            <a:ext cx="8382000" cy="2135188"/>
          </a:xfrm>
        </p:spPr>
        <p:txBody>
          <a:bodyPr/>
          <a:lstStyle/>
          <a:p>
            <a:pPr lvl="0"/>
            <a:endParaRPr lang="en-US" noProof="0" dirty="0"/>
          </a:p>
        </p:txBody>
      </p:sp>
    </p:spTree>
    <p:extLst>
      <p:ext uri="{BB962C8B-B14F-4D97-AF65-F5344CB8AC3E}">
        <p14:creationId xmlns:p14="http://schemas.microsoft.com/office/powerpoint/2010/main" val="319612158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6550EE06-FA6E-A8B8-D835-4B90E248F3DE}"/>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7">
            <a:extLst>
              <a:ext uri="{FF2B5EF4-FFF2-40B4-BE49-F238E27FC236}">
                <a16:creationId xmlns:a16="http://schemas.microsoft.com/office/drawing/2014/main" id="{6CE0E6A7-7972-00BB-A7E5-AE383AECBB4B}"/>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7" name="Rectangle 8">
            <a:extLst>
              <a:ext uri="{FF2B5EF4-FFF2-40B4-BE49-F238E27FC236}">
                <a16:creationId xmlns:a16="http://schemas.microsoft.com/office/drawing/2014/main" id="{A448FFB8-C2A0-26CD-5C39-AEFDDD99E73B}"/>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88077A79-60BD-44D2-B167-58A034AED5E3}"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25619725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6DD9F931-A436-343B-53A8-FD123E397177}"/>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7">
            <a:extLst>
              <a:ext uri="{FF2B5EF4-FFF2-40B4-BE49-F238E27FC236}">
                <a16:creationId xmlns:a16="http://schemas.microsoft.com/office/drawing/2014/main" id="{09011477-6B79-DECD-06F2-8293373089E4}"/>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7" name="Rectangle 8">
            <a:extLst>
              <a:ext uri="{FF2B5EF4-FFF2-40B4-BE49-F238E27FC236}">
                <a16:creationId xmlns:a16="http://schemas.microsoft.com/office/drawing/2014/main" id="{31010D45-47FD-4C2C-122D-A2D5C50707B1}"/>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DDD4DD01-5475-4ACB-9D8F-00472E3D936C}"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27826151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28E98CFD-AEFA-3FA5-9EA6-1F8169E5C2DD}"/>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5" name="Rectangle 7">
            <a:extLst>
              <a:ext uri="{FF2B5EF4-FFF2-40B4-BE49-F238E27FC236}">
                <a16:creationId xmlns:a16="http://schemas.microsoft.com/office/drawing/2014/main" id="{ECA251D4-C7D8-9FF3-C3BF-6116DCE0C0BE}"/>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8">
            <a:extLst>
              <a:ext uri="{FF2B5EF4-FFF2-40B4-BE49-F238E27FC236}">
                <a16:creationId xmlns:a16="http://schemas.microsoft.com/office/drawing/2014/main" id="{3B1EE984-E390-0832-9288-86C066DC18B5}"/>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05E5816C-9180-4272-9E0F-FF0F3624F96F}"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10585311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4"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4"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0E648468-75A5-02BA-5BD5-6721D457E42A}"/>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5" name="Rectangle 7">
            <a:extLst>
              <a:ext uri="{FF2B5EF4-FFF2-40B4-BE49-F238E27FC236}">
                <a16:creationId xmlns:a16="http://schemas.microsoft.com/office/drawing/2014/main" id="{D0F1521F-AF3C-79B6-2249-10CE71D8A548}"/>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8">
            <a:extLst>
              <a:ext uri="{FF2B5EF4-FFF2-40B4-BE49-F238E27FC236}">
                <a16:creationId xmlns:a16="http://schemas.microsoft.com/office/drawing/2014/main" id="{42E0C472-D6E4-528B-27CF-ABFBDA9EF69D}"/>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A4732C36-E719-415D-B40E-E58364CAF8C0}"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2211546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31864" y="96840"/>
            <a:ext cx="7158037" cy="1412875"/>
          </a:xfrm>
        </p:spPr>
        <p:txBody>
          <a:bodyPr/>
          <a:lstStyle/>
          <a:p>
            <a:r>
              <a:rPr lang="en-US"/>
              <a:t>Click to edit Master title style</a:t>
            </a:r>
          </a:p>
        </p:txBody>
      </p:sp>
      <p:sp>
        <p:nvSpPr>
          <p:cNvPr id="3" name="Chart Placeholder 2"/>
          <p:cNvSpPr>
            <a:spLocks noGrp="1"/>
          </p:cNvSpPr>
          <p:nvPr>
            <p:ph type="chart" sz="half" idx="1"/>
          </p:nvPr>
        </p:nvSpPr>
        <p:spPr>
          <a:xfrm>
            <a:off x="949326" y="1981200"/>
            <a:ext cx="3754438" cy="4114800"/>
          </a:xfrm>
        </p:spPr>
        <p:txBody>
          <a:bodyPr/>
          <a:lstStyle/>
          <a:p>
            <a:pPr lvl="0"/>
            <a:endParaRPr lang="en-US" noProof="0"/>
          </a:p>
        </p:txBody>
      </p:sp>
      <p:sp>
        <p:nvSpPr>
          <p:cNvPr id="4" name="Text Placeholder 3"/>
          <p:cNvSpPr>
            <a:spLocks noGrp="1"/>
          </p:cNvSpPr>
          <p:nvPr>
            <p:ph type="body" sz="half" idx="2"/>
          </p:nvPr>
        </p:nvSpPr>
        <p:spPr>
          <a:xfrm>
            <a:off x="4856164" y="1981200"/>
            <a:ext cx="375443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68691EA-7EA6-EE1C-E97F-E2AD59EF6F74}"/>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7">
            <a:extLst>
              <a:ext uri="{FF2B5EF4-FFF2-40B4-BE49-F238E27FC236}">
                <a16:creationId xmlns:a16="http://schemas.microsoft.com/office/drawing/2014/main" id="{7FB38AB7-DCD2-8767-0D25-220E5FCD06FA}"/>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7" name="Rectangle 8">
            <a:extLst>
              <a:ext uri="{FF2B5EF4-FFF2-40B4-BE49-F238E27FC236}">
                <a16:creationId xmlns:a16="http://schemas.microsoft.com/office/drawing/2014/main" id="{97C0500A-81ED-40B5-5229-6A8751D17619}"/>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77CA0A6B-A939-4633-8BAA-67E536F37CA8}"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8652303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1864" y="96840"/>
            <a:ext cx="7158037" cy="1412875"/>
          </a:xfrm>
        </p:spPr>
        <p:txBody>
          <a:bodyPr/>
          <a:lstStyle/>
          <a:p>
            <a:r>
              <a:rPr lang="en-US"/>
              <a:t>Click to edit Master title style</a:t>
            </a:r>
          </a:p>
        </p:txBody>
      </p:sp>
      <p:sp>
        <p:nvSpPr>
          <p:cNvPr id="3" name="Text Placeholder 2"/>
          <p:cNvSpPr>
            <a:spLocks noGrp="1"/>
          </p:cNvSpPr>
          <p:nvPr>
            <p:ph type="body" sz="half" idx="1"/>
          </p:nvPr>
        </p:nvSpPr>
        <p:spPr>
          <a:xfrm>
            <a:off x="949326" y="1981200"/>
            <a:ext cx="375443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4" y="1981200"/>
            <a:ext cx="375443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7B186270-5BF4-4651-50F9-079705C5217A}"/>
              </a:ext>
            </a:extLst>
          </p:cNvPr>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6" name="Rectangle 7">
            <a:extLst>
              <a:ext uri="{FF2B5EF4-FFF2-40B4-BE49-F238E27FC236}">
                <a16:creationId xmlns:a16="http://schemas.microsoft.com/office/drawing/2014/main" id="{1C857135-159D-FB19-FADF-035569FDFCEB}"/>
              </a:ext>
            </a:extLst>
          </p:cNvPr>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endParaRPr lang="en-US">
              <a:solidFill>
                <a:srgbClr val="292929"/>
              </a:solidFill>
            </a:endParaRPr>
          </a:p>
        </p:txBody>
      </p:sp>
      <p:sp>
        <p:nvSpPr>
          <p:cNvPr id="7" name="Rectangle 8">
            <a:extLst>
              <a:ext uri="{FF2B5EF4-FFF2-40B4-BE49-F238E27FC236}">
                <a16:creationId xmlns:a16="http://schemas.microsoft.com/office/drawing/2014/main" id="{2F026739-054C-694A-265E-773493DD86C5}"/>
              </a:ext>
            </a:extLst>
          </p:cNvPr>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A37CDD60-E9AB-4F3E-8040-C8BE6B8EFE3D}"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Tree>
    <p:extLst>
      <p:ext uri="{BB962C8B-B14F-4D97-AF65-F5344CB8AC3E}">
        <p14:creationId xmlns:p14="http://schemas.microsoft.com/office/powerpoint/2010/main" val="22843230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636EF-9B34-784F-B076-08F4E00F1F69}"/>
              </a:ext>
              <a:ext uri="{C183D7F6-B498-43B3-948B-1728B52AA6E4}">
                <adec:decorative xmlns:adec="http://schemas.microsoft.com/office/drawing/2017/decorative" val="1"/>
              </a:ext>
            </a:extLst>
          </p:cNvPr>
          <p:cNvSpPr/>
          <p:nvPr userDrawn="1"/>
        </p:nvSpPr>
        <p:spPr>
          <a:xfrm>
            <a:off x="0" y="-46893"/>
            <a:ext cx="9144000" cy="6904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501214"/>
              </a:solidFill>
              <a:effectLst/>
              <a:uLnTx/>
              <a:uFillTx/>
              <a:latin typeface="Calibri" panose="020F0502020204030204"/>
              <a:ea typeface="+mn-ea"/>
              <a:cs typeface="+mn-cs"/>
            </a:endParaRPr>
          </a:p>
        </p:txBody>
      </p:sp>
      <p:sp>
        <p:nvSpPr>
          <p:cNvPr id="14" name="Picture Placeholder 13">
            <a:extLst>
              <a:ext uri="{FF2B5EF4-FFF2-40B4-BE49-F238E27FC236}">
                <a16:creationId xmlns:a16="http://schemas.microsoft.com/office/drawing/2014/main" id="{448CEBF0-C1A7-504A-ABF5-DF36CEF4DA11}"/>
              </a:ext>
            </a:extLst>
          </p:cNvPr>
          <p:cNvSpPr>
            <a:spLocks noGrp="1"/>
          </p:cNvSpPr>
          <p:nvPr>
            <p:ph type="pic" sz="quarter" idx="10"/>
          </p:nvPr>
        </p:nvSpPr>
        <p:spPr>
          <a:xfrm>
            <a:off x="0" y="-46893"/>
            <a:ext cx="4594860" cy="6781800"/>
          </a:xfrm>
          <a:prstGeom prst="rect">
            <a:avLst/>
          </a:prstGeom>
        </p:spPr>
        <p:txBody>
          <a:bodyPr anchor="ctr"/>
          <a:lstStyle>
            <a:lvl1pPr marL="0" indent="0" algn="ctr">
              <a:buNone/>
              <a:defRPr>
                <a:solidFill>
                  <a:schemeClr val="tx1"/>
                </a:solidFill>
              </a:defRPr>
            </a:lvl1pPr>
          </a:lstStyle>
          <a:p>
            <a:r>
              <a:rPr lang="en-US" dirty="0"/>
              <a:t>Click icon to add picture</a:t>
            </a:r>
          </a:p>
        </p:txBody>
      </p:sp>
      <p:pic>
        <p:nvPicPr>
          <p:cNvPr id="10" name="Picture 9">
            <a:extLst>
              <a:ext uri="{FF2B5EF4-FFF2-40B4-BE49-F238E27FC236}">
                <a16:creationId xmlns:a16="http://schemas.microsoft.com/office/drawing/2014/main" id="{53A0E760-EEA4-D344-BD23-C858E7E740A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4909"/>
            <a:ext cx="9144000" cy="123093"/>
          </a:xfrm>
          <a:prstGeom prst="rect">
            <a:avLst/>
          </a:prstGeom>
        </p:spPr>
      </p:pic>
      <p:sp>
        <p:nvSpPr>
          <p:cNvPr id="2" name="Title 1"/>
          <p:cNvSpPr>
            <a:spLocks noGrp="1"/>
          </p:cNvSpPr>
          <p:nvPr>
            <p:ph type="title" hasCustomPrompt="1"/>
          </p:nvPr>
        </p:nvSpPr>
        <p:spPr>
          <a:xfrm>
            <a:off x="4858992" y="1910489"/>
            <a:ext cx="3656359" cy="985210"/>
          </a:xfrm>
        </p:spPr>
        <p:txBody>
          <a:bodyPr/>
          <a:lstStyle>
            <a:lvl1pPr>
              <a:defRPr>
                <a:solidFill>
                  <a:schemeClr val="tx1"/>
                </a:solidFill>
              </a:defRPr>
            </a:lvl1pPr>
          </a:lstStyle>
          <a:p>
            <a:r>
              <a:rPr lang="en-US" dirty="0"/>
              <a:t>TITLE CARD</a:t>
            </a:r>
          </a:p>
        </p:txBody>
      </p:sp>
      <p:sp>
        <p:nvSpPr>
          <p:cNvPr id="4" name="Text Placeholder 3">
            <a:extLst>
              <a:ext uri="{FF2B5EF4-FFF2-40B4-BE49-F238E27FC236}">
                <a16:creationId xmlns:a16="http://schemas.microsoft.com/office/drawing/2014/main" id="{B69C44B1-DAB3-374E-8714-625353D60CBB}"/>
              </a:ext>
            </a:extLst>
          </p:cNvPr>
          <p:cNvSpPr>
            <a:spLocks noGrp="1"/>
          </p:cNvSpPr>
          <p:nvPr>
            <p:ph type="body" sz="quarter" idx="11" hasCustomPrompt="1"/>
          </p:nvPr>
        </p:nvSpPr>
        <p:spPr>
          <a:xfrm>
            <a:off x="4858992" y="3062337"/>
            <a:ext cx="3655314" cy="685800"/>
          </a:xfrm>
          <a:prstGeom prst="rect">
            <a:avLst/>
          </a:prstGeom>
        </p:spPr>
        <p:txBody>
          <a:bodyPr/>
          <a:lstStyle>
            <a:lvl1pPr marL="0" indent="0">
              <a:buNone/>
              <a:defRPr sz="2025" b="0" i="0">
                <a:solidFill>
                  <a:schemeClr val="tx1"/>
                </a:solidFill>
                <a:latin typeface="Nunito Sans" pitchFamily="2" charset="77"/>
              </a:defRPr>
            </a:lvl1pPr>
          </a:lstStyle>
          <a:p>
            <a:pPr lvl="0"/>
            <a:r>
              <a:rPr lang="en-US" dirty="0"/>
              <a:t>Second Line</a:t>
            </a:r>
          </a:p>
        </p:txBody>
      </p:sp>
      <p:pic>
        <p:nvPicPr>
          <p:cNvPr id="8" name="Picture 7" descr="Texas State University">
            <a:extLst>
              <a:ext uri="{FF2B5EF4-FFF2-40B4-BE49-F238E27FC236}">
                <a16:creationId xmlns:a16="http://schemas.microsoft.com/office/drawing/2014/main" id="{5E8657D1-2783-1845-BB5B-3DAA5CE6A1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3878" y="5031649"/>
            <a:ext cx="1876178" cy="1219200"/>
          </a:xfrm>
          <a:prstGeom prst="rect">
            <a:avLst/>
          </a:prstGeom>
        </p:spPr>
      </p:pic>
      <p:pic>
        <p:nvPicPr>
          <p:cNvPr id="9" name="Picture 8" descr="Member the Texas State University System">
            <a:extLst>
              <a:ext uri="{FF2B5EF4-FFF2-40B4-BE49-F238E27FC236}">
                <a16:creationId xmlns:a16="http://schemas.microsoft.com/office/drawing/2014/main" id="{F2E3C823-48E0-7542-B222-37105C1DECB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975333" y="6091854"/>
            <a:ext cx="1653268" cy="137160"/>
          </a:xfrm>
          <a:prstGeom prst="rect">
            <a:avLst/>
          </a:prstGeom>
        </p:spPr>
      </p:pic>
    </p:spTree>
    <p:extLst>
      <p:ext uri="{BB962C8B-B14F-4D97-AF65-F5344CB8AC3E}">
        <p14:creationId xmlns:p14="http://schemas.microsoft.com/office/powerpoint/2010/main" val="12963967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143000" y="685521"/>
            <a:ext cx="6858000" cy="571781"/>
          </a:xfrm>
        </p:spPr>
        <p:txBody>
          <a:bodyPr anchor="t"/>
          <a:lstStyle/>
          <a:p>
            <a:r>
              <a:rPr lang="en-US" dirty="0"/>
              <a:t>CLICK TO EDIT TITLE</a:t>
            </a:r>
          </a:p>
        </p:txBody>
      </p:sp>
    </p:spTree>
    <p:extLst>
      <p:ext uri="{BB962C8B-B14F-4D97-AF65-F5344CB8AC3E}">
        <p14:creationId xmlns:p14="http://schemas.microsoft.com/office/powerpoint/2010/main" val="14839582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143000" y="685521"/>
            <a:ext cx="6858000" cy="571781"/>
          </a:xfrm>
        </p:spPr>
        <p:txBody>
          <a:bodyPr anchor="t"/>
          <a:lstStyle/>
          <a:p>
            <a:r>
              <a:rPr lang="en-US" dirty="0"/>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1143000" y="1765300"/>
            <a:ext cx="6858000" cy="3314700"/>
          </a:xfrm>
          <a:prstGeom prst="rect">
            <a:avLst/>
          </a:prstGeom>
        </p:spPr>
        <p:txBody>
          <a:bodyPr/>
          <a:lstStyle>
            <a:lvl1pPr marL="342900" indent="-342900" algn="l">
              <a:lnSpc>
                <a:spcPct val="150000"/>
              </a:lnSpc>
              <a:buFont typeface="Arial" panose="020B0604020202020204" pitchFamily="34" charset="0"/>
              <a:buChar char="•"/>
              <a:defRPr sz="1050" b="0" i="0">
                <a:ln>
                  <a:noFill/>
                </a:ln>
                <a:solidFill>
                  <a:schemeClr val="tx1">
                    <a:lumMod val="60000"/>
                    <a:lumOff val="40000"/>
                  </a:schemeClr>
                </a:solidFill>
                <a:latin typeface="Nunito Sans" pitchFamily="2" charset="77"/>
              </a:defRPr>
            </a:lvl1pPr>
            <a:lvl2pPr marL="342900" indent="0">
              <a:buNone/>
              <a:defRPr sz="1050" b="0" i="0">
                <a:solidFill>
                  <a:schemeClr val="tx1">
                    <a:lumMod val="60000"/>
                    <a:lumOff val="40000"/>
                  </a:schemeClr>
                </a:solidFill>
                <a:latin typeface="Nunito Sans" pitchFamily="2" charset="77"/>
              </a:defRPr>
            </a:lvl2pPr>
            <a:lvl3pPr marL="685800" indent="0">
              <a:buNone/>
              <a:defRPr sz="1050" b="0" i="0">
                <a:solidFill>
                  <a:schemeClr val="tx1">
                    <a:lumMod val="60000"/>
                    <a:lumOff val="40000"/>
                  </a:schemeClr>
                </a:solidFill>
                <a:latin typeface="Nunito Sans" pitchFamily="2" charset="77"/>
              </a:defRPr>
            </a:lvl3pPr>
            <a:lvl4pPr marL="1028700" indent="0">
              <a:buNone/>
              <a:defRPr sz="1050" b="0" i="0">
                <a:solidFill>
                  <a:schemeClr val="tx1">
                    <a:lumMod val="60000"/>
                    <a:lumOff val="40000"/>
                  </a:schemeClr>
                </a:solidFill>
                <a:latin typeface="Nunito Sans" pitchFamily="2" charset="77"/>
              </a:defRPr>
            </a:lvl4pPr>
            <a:lvl5pPr marL="1371600" indent="0">
              <a:buNone/>
              <a:defRPr sz="1050" b="0" i="0">
                <a:solidFill>
                  <a:schemeClr val="tx1">
                    <a:lumMod val="60000"/>
                    <a:lumOff val="40000"/>
                  </a:schemeClr>
                </a:solidFill>
                <a:latin typeface="Nunito Sans" pitchFamily="2" charset="77"/>
              </a:defRPr>
            </a:lvl5pPr>
          </a:lstStyle>
          <a:p>
            <a:r>
              <a:rPr lang="en-US" dirty="0"/>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dirty="0"/>
              <a:t>Bobcats are especially skilled at:</a:t>
            </a:r>
          </a:p>
          <a:p>
            <a:pPr marL="457200" indent="-457200">
              <a:buFont typeface="Arial" panose="020B0604020202020204" pitchFamily="34" charset="0"/>
              <a:buChar char="•"/>
            </a:pPr>
            <a:r>
              <a:rPr lang="en-US" dirty="0"/>
              <a:t>pouncing on prey</a:t>
            </a:r>
          </a:p>
          <a:p>
            <a:pPr marL="457200" indent="-457200">
              <a:buFont typeface="Arial" panose="020B0604020202020204" pitchFamily="34" charset="0"/>
              <a:buChar char="•"/>
            </a:pPr>
            <a:r>
              <a:rPr lang="en-US" dirty="0"/>
              <a:t>musical theatre</a:t>
            </a:r>
          </a:p>
          <a:p>
            <a:pPr marL="457200" indent="-457200">
              <a:buFont typeface="Arial" panose="020B0604020202020204" pitchFamily="34" charset="0"/>
              <a:buChar char="•"/>
            </a:pPr>
            <a:r>
              <a:rPr lang="en-US" dirty="0"/>
              <a:t>communication</a:t>
            </a:r>
          </a:p>
          <a:p>
            <a:pPr marL="457200" indent="-457200">
              <a:buFont typeface="Arial" panose="020B0604020202020204" pitchFamily="34" charset="0"/>
              <a:buChar char="•"/>
            </a:pPr>
            <a:r>
              <a:rPr lang="en-US" dirty="0"/>
              <a:t>geography</a:t>
            </a:r>
          </a:p>
        </p:txBody>
      </p:sp>
    </p:spTree>
    <p:extLst>
      <p:ext uri="{BB962C8B-B14F-4D97-AF65-F5344CB8AC3E}">
        <p14:creationId xmlns:p14="http://schemas.microsoft.com/office/powerpoint/2010/main" val="4071688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574158" y="568563"/>
            <a:ext cx="4194545" cy="571781"/>
          </a:xfrm>
        </p:spPr>
        <p:txBody>
          <a:bodyPr anchor="t"/>
          <a:lstStyle/>
          <a:p>
            <a:r>
              <a:rPr lang="en-US" dirty="0"/>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574158" y="1488798"/>
            <a:ext cx="4194545" cy="3886200"/>
          </a:xfrm>
          <a:prstGeom prst="rect">
            <a:avLst/>
          </a:prstGeom>
        </p:spPr>
        <p:txBody>
          <a:bodyPr/>
          <a:lstStyle>
            <a:lvl1pPr marL="342900" indent="-342900" algn="l">
              <a:lnSpc>
                <a:spcPct val="150000"/>
              </a:lnSpc>
              <a:buFont typeface="Arial" panose="020B0604020202020204" pitchFamily="34" charset="0"/>
              <a:buChar char="•"/>
              <a:defRPr sz="1050" b="0" i="0">
                <a:ln>
                  <a:noFill/>
                </a:ln>
                <a:solidFill>
                  <a:schemeClr val="tx1">
                    <a:lumMod val="60000"/>
                    <a:lumOff val="40000"/>
                  </a:schemeClr>
                </a:solidFill>
                <a:latin typeface="Nunito Sans" pitchFamily="2" charset="77"/>
              </a:defRPr>
            </a:lvl1pPr>
            <a:lvl2pPr marL="342900" indent="0">
              <a:buNone/>
              <a:defRPr sz="1050" b="0" i="0">
                <a:solidFill>
                  <a:schemeClr val="tx1">
                    <a:lumMod val="60000"/>
                    <a:lumOff val="40000"/>
                  </a:schemeClr>
                </a:solidFill>
                <a:latin typeface="Nunito Sans" pitchFamily="2" charset="77"/>
              </a:defRPr>
            </a:lvl2pPr>
            <a:lvl3pPr marL="685800" indent="0">
              <a:buNone/>
              <a:defRPr sz="1050" b="0" i="0">
                <a:solidFill>
                  <a:schemeClr val="tx1">
                    <a:lumMod val="60000"/>
                    <a:lumOff val="40000"/>
                  </a:schemeClr>
                </a:solidFill>
                <a:latin typeface="Nunito Sans" pitchFamily="2" charset="77"/>
              </a:defRPr>
            </a:lvl3pPr>
            <a:lvl4pPr marL="1028700" indent="0">
              <a:buNone/>
              <a:defRPr sz="1050" b="0" i="0">
                <a:solidFill>
                  <a:schemeClr val="tx1">
                    <a:lumMod val="60000"/>
                    <a:lumOff val="40000"/>
                  </a:schemeClr>
                </a:solidFill>
                <a:latin typeface="Nunito Sans" pitchFamily="2" charset="77"/>
              </a:defRPr>
            </a:lvl4pPr>
            <a:lvl5pPr marL="1371600" indent="0">
              <a:buNone/>
              <a:defRPr sz="1050" b="0" i="0">
                <a:solidFill>
                  <a:schemeClr val="tx1">
                    <a:lumMod val="60000"/>
                    <a:lumOff val="40000"/>
                  </a:schemeClr>
                </a:solidFill>
                <a:latin typeface="Nunito Sans" pitchFamily="2" charset="77"/>
              </a:defRPr>
            </a:lvl5pPr>
          </a:lstStyle>
          <a:p>
            <a:r>
              <a:rPr lang="en-US" dirty="0"/>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dirty="0"/>
              <a:t>Bobcats are especially skilled at:</a:t>
            </a:r>
          </a:p>
          <a:p>
            <a:pPr marL="457200" indent="-457200">
              <a:buFont typeface="Arial" panose="020B0604020202020204" pitchFamily="34" charset="0"/>
              <a:buChar char="•"/>
            </a:pPr>
            <a:r>
              <a:rPr lang="en-US" dirty="0"/>
              <a:t>pouncing on prey</a:t>
            </a:r>
          </a:p>
          <a:p>
            <a:pPr marL="457200" indent="-457200">
              <a:buFont typeface="Arial" panose="020B0604020202020204" pitchFamily="34" charset="0"/>
              <a:buChar char="•"/>
            </a:pPr>
            <a:r>
              <a:rPr lang="en-US" dirty="0"/>
              <a:t>musical theatre</a:t>
            </a:r>
          </a:p>
          <a:p>
            <a:pPr marL="457200" indent="-457200">
              <a:buFont typeface="Arial" panose="020B0604020202020204" pitchFamily="34" charset="0"/>
              <a:buChar char="•"/>
            </a:pPr>
            <a:r>
              <a:rPr lang="en-US" dirty="0"/>
              <a:t>communication</a:t>
            </a:r>
          </a:p>
          <a:p>
            <a:pPr marL="457200" indent="-457200">
              <a:buFont typeface="Arial" panose="020B0604020202020204" pitchFamily="34" charset="0"/>
              <a:buChar char="•"/>
            </a:pPr>
            <a:r>
              <a:rPr lang="en-US" dirty="0"/>
              <a:t>geography</a:t>
            </a:r>
          </a:p>
        </p:txBody>
      </p:sp>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5296343" y="1488798"/>
            <a:ext cx="3257550" cy="3886200"/>
          </a:xfrm>
          <a:prstGeom prst="rect">
            <a:avLst/>
          </a:prstGeo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324328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CLMA_1170913_KL2014_PP2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032963" y="2746963"/>
            <a:ext cx="3781777" cy="1307630"/>
          </a:xfrm>
        </p:spPr>
        <p:txBody>
          <a:bodyPr>
            <a:normAutofit/>
          </a:bodyPr>
          <a:lstStyle>
            <a:lvl1pPr algn="r">
              <a:lnSpc>
                <a:spcPts val="3600"/>
              </a:lnSpc>
              <a:defRPr sz="3600">
                <a:solidFill>
                  <a:srgbClr val="005B9C"/>
                </a:solidFill>
              </a:defRPr>
            </a:lvl1pPr>
          </a:lstStyle>
          <a:p>
            <a:r>
              <a:rPr lang="en-US"/>
              <a:t>Click to edit Master title style</a:t>
            </a:r>
            <a:endParaRPr lang="en-US" dirty="0"/>
          </a:p>
        </p:txBody>
      </p:sp>
      <p:sp>
        <p:nvSpPr>
          <p:cNvPr id="3" name="Subtitle 2"/>
          <p:cNvSpPr>
            <a:spLocks noGrp="1"/>
          </p:cNvSpPr>
          <p:nvPr>
            <p:ph type="subTitle" idx="1"/>
          </p:nvPr>
        </p:nvSpPr>
        <p:spPr>
          <a:xfrm>
            <a:off x="5449888" y="4167481"/>
            <a:ext cx="3364853" cy="1091260"/>
          </a:xfrm>
        </p:spPr>
        <p:txBody>
          <a:bodyPr>
            <a:normAutofit/>
          </a:bodyPr>
          <a:lstStyle>
            <a:lvl1pPr marL="0" indent="0" algn="r">
              <a:lnSpc>
                <a:spcPts val="3600"/>
              </a:lnSpc>
              <a:buNone/>
              <a:defRPr sz="2400" b="0" i="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39532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574158" y="1369100"/>
            <a:ext cx="3257550" cy="3886200"/>
          </a:xfrm>
          <a:prstGeom prst="rect">
            <a:avLst/>
          </a:prstGeo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4339596" y="1369100"/>
            <a:ext cx="3257550" cy="457200"/>
          </a:xfrm>
        </p:spPr>
        <p:txBody>
          <a:bodyPr anchor="ctr">
            <a:normAutofit/>
          </a:bodyPr>
          <a:lstStyle>
            <a:lvl1pPr>
              <a:defRPr sz="1350" b="1" i="0" spc="113">
                <a:solidFill>
                  <a:schemeClr val="tx1"/>
                </a:solidFill>
                <a:latin typeface="Nunito Sans SemiBold" pitchFamily="2" charset="77"/>
              </a:defRPr>
            </a:lvl1pPr>
          </a:lstStyle>
          <a:p>
            <a:r>
              <a:rPr lang="en-US" dirty="0"/>
              <a:t>THE BOBCAT IS A TYPE OF CAT.</a:t>
            </a:r>
          </a:p>
        </p:txBody>
      </p:sp>
    </p:spTree>
    <p:extLst>
      <p:ext uri="{BB962C8B-B14F-4D97-AF65-F5344CB8AC3E}">
        <p14:creationId xmlns:p14="http://schemas.microsoft.com/office/powerpoint/2010/main" val="28430467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BC8A-F157-E647-9D9F-D51516F82D99}"/>
              </a:ext>
            </a:extLst>
          </p:cNvPr>
          <p:cNvSpPr>
            <a:spLocks noGrp="1"/>
          </p:cNvSpPr>
          <p:nvPr>
            <p:ph type="title" hasCustomPrompt="1"/>
          </p:nvPr>
        </p:nvSpPr>
        <p:spPr>
          <a:xfrm>
            <a:off x="623195" y="685521"/>
            <a:ext cx="6858000" cy="571781"/>
          </a:xfrm>
        </p:spPr>
        <p:txBody>
          <a:bodyPr/>
          <a:lstStyle/>
          <a:p>
            <a:r>
              <a:rPr lang="en-US" dirty="0"/>
              <a:t>CLICK TO EDIT TITLE</a:t>
            </a:r>
          </a:p>
        </p:txBody>
      </p:sp>
      <p:sp>
        <p:nvSpPr>
          <p:cNvPr id="8" name="Picture Placeholder 7">
            <a:extLst>
              <a:ext uri="{FF2B5EF4-FFF2-40B4-BE49-F238E27FC236}">
                <a16:creationId xmlns:a16="http://schemas.microsoft.com/office/drawing/2014/main" id="{219D2988-F334-EF41-A2F7-874820BF0917}"/>
              </a:ext>
            </a:extLst>
          </p:cNvPr>
          <p:cNvSpPr>
            <a:spLocks noGrp="1"/>
          </p:cNvSpPr>
          <p:nvPr>
            <p:ph type="pic" sz="quarter" idx="10"/>
          </p:nvPr>
        </p:nvSpPr>
        <p:spPr>
          <a:xfrm>
            <a:off x="623195" y="1366248"/>
            <a:ext cx="3257550" cy="3885749"/>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9" name="Picture Placeholder 7">
            <a:extLst>
              <a:ext uri="{FF2B5EF4-FFF2-40B4-BE49-F238E27FC236}">
                <a16:creationId xmlns:a16="http://schemas.microsoft.com/office/drawing/2014/main" id="{CC4E20E5-6627-3643-8DB5-EC4915FE2A61}"/>
              </a:ext>
            </a:extLst>
          </p:cNvPr>
          <p:cNvSpPr>
            <a:spLocks noGrp="1"/>
          </p:cNvSpPr>
          <p:nvPr>
            <p:ph type="pic" sz="quarter" idx="11"/>
          </p:nvPr>
        </p:nvSpPr>
        <p:spPr>
          <a:xfrm>
            <a:off x="4026563" y="1611209"/>
            <a:ext cx="1457327" cy="34290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10" name="Picture Placeholder 7">
            <a:extLst>
              <a:ext uri="{FF2B5EF4-FFF2-40B4-BE49-F238E27FC236}">
                <a16:creationId xmlns:a16="http://schemas.microsoft.com/office/drawing/2014/main" id="{44037A35-B93C-004C-AE9D-9D7376D671D0}"/>
              </a:ext>
            </a:extLst>
          </p:cNvPr>
          <p:cNvSpPr>
            <a:spLocks noGrp="1"/>
          </p:cNvSpPr>
          <p:nvPr>
            <p:ph type="pic" sz="quarter" idx="12"/>
          </p:nvPr>
        </p:nvSpPr>
        <p:spPr>
          <a:xfrm>
            <a:off x="5629709" y="1366247"/>
            <a:ext cx="2057400" cy="18288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11" name="Picture Placeholder 7">
            <a:extLst>
              <a:ext uri="{FF2B5EF4-FFF2-40B4-BE49-F238E27FC236}">
                <a16:creationId xmlns:a16="http://schemas.microsoft.com/office/drawing/2014/main" id="{84CE56EE-75D7-C24E-8865-5E7CDA29D20C}"/>
              </a:ext>
            </a:extLst>
          </p:cNvPr>
          <p:cNvSpPr>
            <a:spLocks noGrp="1"/>
          </p:cNvSpPr>
          <p:nvPr>
            <p:ph type="pic" sz="quarter" idx="13"/>
          </p:nvPr>
        </p:nvSpPr>
        <p:spPr>
          <a:xfrm>
            <a:off x="5637452" y="3429000"/>
            <a:ext cx="2883353" cy="18288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Tree>
    <p:extLst>
      <p:ext uri="{BB962C8B-B14F-4D97-AF65-F5344CB8AC3E}">
        <p14:creationId xmlns:p14="http://schemas.microsoft.com/office/powerpoint/2010/main" val="340786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allery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F72F-F113-9E4E-8901-A6046628CCE0}"/>
              </a:ext>
            </a:extLst>
          </p:cNvPr>
          <p:cNvSpPr>
            <a:spLocks noGrp="1"/>
          </p:cNvSpPr>
          <p:nvPr>
            <p:ph type="title" hasCustomPrompt="1"/>
          </p:nvPr>
        </p:nvSpPr>
        <p:spPr>
          <a:xfrm>
            <a:off x="623195" y="521042"/>
            <a:ext cx="3948805" cy="571781"/>
          </a:xfrm>
        </p:spPr>
        <p:txBody>
          <a:bodyPr/>
          <a:lstStyle/>
          <a:p>
            <a:r>
              <a:rPr lang="en-US" dirty="0"/>
              <a:t>CLICK TO EDIT TITLE</a:t>
            </a:r>
          </a:p>
        </p:txBody>
      </p:sp>
      <p:sp>
        <p:nvSpPr>
          <p:cNvPr id="14" name="Picture Placeholder 7">
            <a:extLst>
              <a:ext uri="{FF2B5EF4-FFF2-40B4-BE49-F238E27FC236}">
                <a16:creationId xmlns:a16="http://schemas.microsoft.com/office/drawing/2014/main" id="{48E1B567-63F1-1944-B114-801F81FA7FD1}"/>
              </a:ext>
            </a:extLst>
          </p:cNvPr>
          <p:cNvSpPr>
            <a:spLocks noGrp="1"/>
          </p:cNvSpPr>
          <p:nvPr>
            <p:ph type="pic" sz="quarter" idx="11"/>
          </p:nvPr>
        </p:nvSpPr>
        <p:spPr>
          <a:xfrm>
            <a:off x="915505" y="2279647"/>
            <a:ext cx="1464101" cy="1943101"/>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13" name="Text Placeholder 12">
            <a:extLst>
              <a:ext uri="{FF2B5EF4-FFF2-40B4-BE49-F238E27FC236}">
                <a16:creationId xmlns:a16="http://schemas.microsoft.com/office/drawing/2014/main" id="{636B5E7A-AE24-B84B-926D-5ED18AAC53E8}"/>
              </a:ext>
            </a:extLst>
          </p:cNvPr>
          <p:cNvSpPr>
            <a:spLocks noGrp="1"/>
          </p:cNvSpPr>
          <p:nvPr>
            <p:ph type="body" sz="quarter" idx="10" hasCustomPrompt="1"/>
          </p:nvPr>
        </p:nvSpPr>
        <p:spPr>
          <a:xfrm>
            <a:off x="922280" y="4451346"/>
            <a:ext cx="1457325" cy="457200"/>
          </a:xfrm>
          <a:prstGeom prst="rect">
            <a:avLst/>
          </a:prstGeom>
        </p:spPr>
        <p:txBody>
          <a:bodyPr/>
          <a:lstStyle>
            <a:lvl1pPr marL="0" marR="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sz="675" b="0" i="0">
                <a:solidFill>
                  <a:schemeClr val="tx1">
                    <a:lumMod val="60000"/>
                    <a:lumOff val="40000"/>
                  </a:schemeClr>
                </a:solidFill>
                <a:latin typeface="Nunito Sans" pitchFamily="2" charset="77"/>
              </a:defRPr>
            </a:lvl1pPr>
          </a:lstStyle>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lang="en-US"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5" name="Picture Placeholder 7">
            <a:extLst>
              <a:ext uri="{FF2B5EF4-FFF2-40B4-BE49-F238E27FC236}">
                <a16:creationId xmlns:a16="http://schemas.microsoft.com/office/drawing/2014/main" id="{9267BD02-65C3-2942-B840-54B729059144}"/>
              </a:ext>
            </a:extLst>
          </p:cNvPr>
          <p:cNvSpPr>
            <a:spLocks noGrp="1"/>
          </p:cNvSpPr>
          <p:nvPr>
            <p:ph type="pic" sz="quarter" idx="12"/>
          </p:nvPr>
        </p:nvSpPr>
        <p:spPr>
          <a:xfrm>
            <a:off x="2597597" y="1250946"/>
            <a:ext cx="2743200" cy="36576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16" name="Text Placeholder 12">
            <a:extLst>
              <a:ext uri="{FF2B5EF4-FFF2-40B4-BE49-F238E27FC236}">
                <a16:creationId xmlns:a16="http://schemas.microsoft.com/office/drawing/2014/main" id="{580B63D5-BCBE-9C44-AF73-9F3E542F7168}"/>
              </a:ext>
            </a:extLst>
          </p:cNvPr>
          <p:cNvSpPr>
            <a:spLocks noGrp="1"/>
          </p:cNvSpPr>
          <p:nvPr>
            <p:ph type="body" sz="quarter" idx="13" hasCustomPrompt="1"/>
          </p:nvPr>
        </p:nvSpPr>
        <p:spPr>
          <a:xfrm>
            <a:off x="2597597" y="5033767"/>
            <a:ext cx="2834662" cy="274320"/>
          </a:xfrm>
          <a:prstGeom prst="rect">
            <a:avLst/>
          </a:prstGeom>
        </p:spPr>
        <p:txBody>
          <a:bodyPr/>
          <a:lstStyle>
            <a:lvl1pPr marL="0" marR="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sz="675" b="0" i="0">
                <a:solidFill>
                  <a:schemeClr val="tx1">
                    <a:lumMod val="60000"/>
                    <a:lumOff val="40000"/>
                  </a:schemeClr>
                </a:solidFill>
                <a:latin typeface="Nunito Sans" pitchFamily="2" charset="77"/>
              </a:defRPr>
            </a:lvl1pPr>
          </a:lstStyle>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lang="en-US"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7" name="Picture Placeholder 7">
            <a:extLst>
              <a:ext uri="{FF2B5EF4-FFF2-40B4-BE49-F238E27FC236}">
                <a16:creationId xmlns:a16="http://schemas.microsoft.com/office/drawing/2014/main" id="{CCACDB0A-D65F-D84D-A885-8947E700BF48}"/>
              </a:ext>
            </a:extLst>
          </p:cNvPr>
          <p:cNvSpPr>
            <a:spLocks noGrp="1"/>
          </p:cNvSpPr>
          <p:nvPr>
            <p:ph type="pic" sz="quarter" idx="14"/>
          </p:nvPr>
        </p:nvSpPr>
        <p:spPr>
          <a:xfrm>
            <a:off x="5572341" y="867508"/>
            <a:ext cx="2057400" cy="18288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20" name="Text Placeholder 12">
            <a:extLst>
              <a:ext uri="{FF2B5EF4-FFF2-40B4-BE49-F238E27FC236}">
                <a16:creationId xmlns:a16="http://schemas.microsoft.com/office/drawing/2014/main" id="{EE94F6CF-DD41-634D-BCFA-8B363E1BCFA5}"/>
              </a:ext>
            </a:extLst>
          </p:cNvPr>
          <p:cNvSpPr>
            <a:spLocks noGrp="1"/>
          </p:cNvSpPr>
          <p:nvPr>
            <p:ph type="body" sz="quarter" idx="17" hasCustomPrompt="1"/>
          </p:nvPr>
        </p:nvSpPr>
        <p:spPr>
          <a:xfrm>
            <a:off x="7781001" y="1896208"/>
            <a:ext cx="891540" cy="800100"/>
          </a:xfrm>
          <a:prstGeom prst="rect">
            <a:avLst/>
          </a:prstGeom>
        </p:spPr>
        <p:txBody>
          <a:bodyPr/>
          <a:lstStyle>
            <a:lvl1pPr marL="0" marR="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sz="675" b="0" i="0">
                <a:solidFill>
                  <a:schemeClr val="tx1">
                    <a:lumMod val="60000"/>
                    <a:lumOff val="40000"/>
                  </a:schemeClr>
                </a:solidFill>
                <a:latin typeface="Nunito Sans" pitchFamily="2" charset="77"/>
              </a:defRPr>
            </a:lvl1pPr>
          </a:lstStyle>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lang="en-US"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and slow-moving trains.</a:t>
            </a:r>
            <a:endParaRPr lang="tr-TR"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8" name="Picture Placeholder 7">
            <a:extLst>
              <a:ext uri="{FF2B5EF4-FFF2-40B4-BE49-F238E27FC236}">
                <a16:creationId xmlns:a16="http://schemas.microsoft.com/office/drawing/2014/main" id="{B7401E0D-D1CF-3641-8A73-0F22B92C35E7}"/>
              </a:ext>
            </a:extLst>
          </p:cNvPr>
          <p:cNvSpPr>
            <a:spLocks noGrp="1"/>
          </p:cNvSpPr>
          <p:nvPr>
            <p:ph type="pic" sz="quarter" idx="15"/>
          </p:nvPr>
        </p:nvSpPr>
        <p:spPr>
          <a:xfrm>
            <a:off x="5572340" y="2940363"/>
            <a:ext cx="2743200" cy="22860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19" name="Text Placeholder 12">
            <a:extLst>
              <a:ext uri="{FF2B5EF4-FFF2-40B4-BE49-F238E27FC236}">
                <a16:creationId xmlns:a16="http://schemas.microsoft.com/office/drawing/2014/main" id="{B80609EF-DFE4-FD4B-A009-0B81195135DF}"/>
              </a:ext>
            </a:extLst>
          </p:cNvPr>
          <p:cNvSpPr>
            <a:spLocks noGrp="1"/>
          </p:cNvSpPr>
          <p:nvPr>
            <p:ph type="body" sz="quarter" idx="16" hasCustomPrompt="1"/>
          </p:nvPr>
        </p:nvSpPr>
        <p:spPr>
          <a:xfrm>
            <a:off x="5572340" y="5333258"/>
            <a:ext cx="2824198" cy="274320"/>
          </a:xfrm>
          <a:prstGeom prst="rect">
            <a:avLst/>
          </a:prstGeom>
        </p:spPr>
        <p:txBody>
          <a:bodyPr/>
          <a:lstStyle>
            <a:lvl1pPr marL="0" marR="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sz="675" b="0" i="0">
                <a:solidFill>
                  <a:schemeClr val="tx1">
                    <a:lumMod val="60000"/>
                    <a:lumOff val="40000"/>
                  </a:schemeClr>
                </a:solidFill>
                <a:latin typeface="Nunito Sans" pitchFamily="2" charset="77"/>
              </a:defRPr>
            </a:lvl1pPr>
          </a:lstStyle>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lang="en-US"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675" dirty="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78640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ll Slide A">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4371975" cy="5829300"/>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4343400" y="-1"/>
            <a:ext cx="4800600" cy="5829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501214"/>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4874509" y="654403"/>
            <a:ext cx="3943350" cy="457200"/>
          </a:xfrm>
        </p:spPr>
        <p:txBody>
          <a:bodyPr anchor="ctr"/>
          <a:lstStyle>
            <a:lvl1pPr>
              <a:defRPr>
                <a:solidFill>
                  <a:schemeClr val="tx1"/>
                </a:solidFill>
              </a:defRPr>
            </a:lvl1pPr>
          </a:lstStyle>
          <a:p>
            <a:r>
              <a:rPr lang="en-US" dirty="0"/>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4874509" y="1470772"/>
            <a:ext cx="3171825" cy="2286000"/>
          </a:xfrm>
          <a:prstGeom prst="rect">
            <a:avLst/>
          </a:prstGeom>
        </p:spPr>
        <p:txBody>
          <a:bodyPr/>
          <a:lstStyle>
            <a:lvl1pPr marL="0" indent="0">
              <a:lnSpc>
                <a:spcPct val="150000"/>
              </a:lnSpc>
              <a:buNone/>
              <a:defRPr sz="1050" b="0" i="0">
                <a:solidFill>
                  <a:schemeClr val="tx1"/>
                </a:solidFill>
                <a:latin typeface="Nunito Sans" pitchFamily="2" charset="77"/>
              </a:defRPr>
            </a:lvl1pPr>
            <a:lvl2pPr marL="342900" indent="0">
              <a:lnSpc>
                <a:spcPct val="150000"/>
              </a:lnSpc>
              <a:buNone/>
              <a:defRPr sz="1050" b="0" i="0">
                <a:solidFill>
                  <a:schemeClr val="bg1"/>
                </a:solidFill>
                <a:latin typeface="Nunito Sans" pitchFamily="2" charset="77"/>
              </a:defRPr>
            </a:lvl2pPr>
            <a:lvl3pPr marL="685800" indent="0">
              <a:lnSpc>
                <a:spcPct val="150000"/>
              </a:lnSpc>
              <a:buNone/>
              <a:defRPr sz="1050" b="0" i="0">
                <a:solidFill>
                  <a:schemeClr val="bg1"/>
                </a:solidFill>
                <a:latin typeface="Nunito Sans" pitchFamily="2" charset="77"/>
              </a:defRPr>
            </a:lvl3pPr>
            <a:lvl4pPr marL="1028700" indent="0">
              <a:lnSpc>
                <a:spcPct val="150000"/>
              </a:lnSpc>
              <a:buNone/>
              <a:defRPr sz="1050" b="0" i="0">
                <a:solidFill>
                  <a:schemeClr val="bg1"/>
                </a:solidFill>
                <a:latin typeface="Nunito Sans" pitchFamily="2" charset="77"/>
              </a:defRPr>
            </a:lvl4pPr>
            <a:lvl5pPr marL="1371600" indent="0">
              <a:lnSpc>
                <a:spcPct val="150000"/>
              </a:lnSpc>
              <a:buNone/>
              <a:defRPr sz="1050" b="0" i="0">
                <a:solidFill>
                  <a:schemeClr val="bg1"/>
                </a:solidFill>
                <a:latin typeface="Nunito Sans" pitchFamily="2" charset="77"/>
              </a:defRPr>
            </a:lvl5pPr>
          </a:lstStyle>
          <a:p>
            <a:pPr>
              <a:lnSpc>
                <a:spcPct val="150000"/>
              </a:lnSpc>
            </a:pPr>
            <a:r>
              <a:rPr lang="en-US" sz="1050" dirty="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36187934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ull Slid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DE806D-0AC3-8A49-B547-835CADC23E78}"/>
              </a:ext>
            </a:extLst>
          </p:cNvPr>
          <p:cNvSpPr/>
          <p:nvPr userDrawn="1"/>
        </p:nvSpPr>
        <p:spPr>
          <a:xfrm>
            <a:off x="0" y="5539564"/>
            <a:ext cx="4453166" cy="131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501214"/>
              </a:solidFill>
              <a:effectLst/>
              <a:uLnTx/>
              <a:uFillTx/>
              <a:latin typeface="Calibri" panose="020F0502020204030204"/>
              <a:ea typeface="+mn-ea"/>
              <a:cs typeface="+mn-cs"/>
            </a:endParaRPr>
          </a:p>
        </p:txBody>
      </p:sp>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4371975" cy="6858001"/>
          </a:xfrm>
          <a:prstGeom prst="rect">
            <a:avLst/>
          </a:prstGeo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575" b="0" i="0">
                <a:latin typeface="Nunito Sans" pitchFamily="2" charset="77"/>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4343400" y="-1"/>
            <a:ext cx="48006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501214"/>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21BEA02-3BED-654A-A30C-8FB1EC22B74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044454" y="3408711"/>
            <a:ext cx="6903720" cy="86297"/>
          </a:xfrm>
          <a:prstGeom prst="rect">
            <a:avLst/>
          </a:prstGeom>
        </p:spPr>
      </p:pic>
      <p:pic>
        <p:nvPicPr>
          <p:cNvPr id="7" name="Picture 6">
            <a:extLst>
              <a:ext uri="{FF2B5EF4-FFF2-40B4-BE49-F238E27FC236}">
                <a16:creationId xmlns:a16="http://schemas.microsoft.com/office/drawing/2014/main" id="{A0AB48EA-4A88-8049-9B14-02AB6803C6D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86638" y="5990494"/>
            <a:ext cx="1714500" cy="1108363"/>
          </a:xfrm>
          <a:prstGeom prst="rect">
            <a:avLst/>
          </a:prstGeom>
        </p:spPr>
      </p:pic>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4874509" y="654403"/>
            <a:ext cx="3943350" cy="457200"/>
          </a:xfrm>
        </p:spPr>
        <p:txBody>
          <a:bodyPr anchor="ctr"/>
          <a:lstStyle>
            <a:lvl1pPr>
              <a:defRPr>
                <a:solidFill>
                  <a:schemeClr val="bg1"/>
                </a:solidFill>
              </a:defRPr>
            </a:lvl1pPr>
          </a:lstStyle>
          <a:p>
            <a:r>
              <a:rPr lang="en-US" dirty="0"/>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4874509" y="1470772"/>
            <a:ext cx="3171825" cy="2286000"/>
          </a:xfrm>
          <a:prstGeom prst="rect">
            <a:avLst/>
          </a:prstGeom>
        </p:spPr>
        <p:txBody>
          <a:bodyPr/>
          <a:lstStyle>
            <a:lvl1pPr marL="0" indent="0">
              <a:lnSpc>
                <a:spcPct val="150000"/>
              </a:lnSpc>
              <a:buNone/>
              <a:defRPr sz="1050" b="0" i="0">
                <a:solidFill>
                  <a:schemeClr val="bg1"/>
                </a:solidFill>
                <a:latin typeface="Nunito Sans" pitchFamily="2" charset="77"/>
              </a:defRPr>
            </a:lvl1pPr>
            <a:lvl2pPr marL="342900" indent="0">
              <a:lnSpc>
                <a:spcPct val="150000"/>
              </a:lnSpc>
              <a:buNone/>
              <a:defRPr sz="1050" b="0" i="0">
                <a:solidFill>
                  <a:schemeClr val="bg1"/>
                </a:solidFill>
                <a:latin typeface="Nunito Sans" pitchFamily="2" charset="77"/>
              </a:defRPr>
            </a:lvl2pPr>
            <a:lvl3pPr marL="685800" indent="0">
              <a:lnSpc>
                <a:spcPct val="150000"/>
              </a:lnSpc>
              <a:buNone/>
              <a:defRPr sz="1050" b="0" i="0">
                <a:solidFill>
                  <a:schemeClr val="bg1"/>
                </a:solidFill>
                <a:latin typeface="Nunito Sans" pitchFamily="2" charset="77"/>
              </a:defRPr>
            </a:lvl3pPr>
            <a:lvl4pPr marL="1028700" indent="0">
              <a:lnSpc>
                <a:spcPct val="150000"/>
              </a:lnSpc>
              <a:buNone/>
              <a:defRPr sz="1050" b="0" i="0">
                <a:solidFill>
                  <a:schemeClr val="bg1"/>
                </a:solidFill>
                <a:latin typeface="Nunito Sans" pitchFamily="2" charset="77"/>
              </a:defRPr>
            </a:lvl4pPr>
            <a:lvl5pPr marL="1371600" indent="0">
              <a:lnSpc>
                <a:spcPct val="150000"/>
              </a:lnSpc>
              <a:buNone/>
              <a:defRPr sz="1050" b="0" i="0">
                <a:solidFill>
                  <a:schemeClr val="bg1"/>
                </a:solidFill>
                <a:latin typeface="Nunito Sans" pitchFamily="2" charset="77"/>
              </a:defRPr>
            </a:lvl5pPr>
          </a:lstStyle>
          <a:p>
            <a:pPr>
              <a:lnSpc>
                <a:spcPct val="150000"/>
              </a:lnSpc>
            </a:pPr>
            <a:r>
              <a:rPr lang="en-US" sz="1050" dirty="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3554593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9060" y="1270000"/>
            <a:ext cx="9401349"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a:stretch/>
        </p:blipFill>
        <p:spPr>
          <a:xfrm>
            <a:off x="-99060" y="1270000"/>
            <a:ext cx="9467258"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581539" y="1950719"/>
            <a:ext cx="6933686"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657225" y="5730239"/>
            <a:ext cx="6858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6948" y="364885"/>
            <a:ext cx="2107692"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99060" y="1257297"/>
            <a:ext cx="24002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971550" y="1525271"/>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6636172" y="508508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5630035" y="5264404"/>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25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8867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125335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067AE6-8348-CF48-AC76-55EDEB5981DC}"/>
              </a:ext>
            </a:extLst>
          </p:cNvPr>
          <p:cNvSpPr/>
          <p:nvPr/>
        </p:nvSpPr>
        <p:spPr>
          <a:xfrm>
            <a:off x="5632510" y="2"/>
            <a:ext cx="2736730"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5632510" y="0"/>
            <a:ext cx="2736731"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43768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510" y="2114104"/>
            <a:ext cx="213408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5685850" y="2284934"/>
            <a:ext cx="2002730" cy="25613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4401215" y="5286494"/>
            <a:ext cx="4572000"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ME!</a:t>
            </a:r>
          </a:p>
        </p:txBody>
      </p:sp>
    </p:spTree>
    <p:extLst>
      <p:ext uri="{BB962C8B-B14F-4D97-AF65-F5344CB8AC3E}">
        <p14:creationId xmlns:p14="http://schemas.microsoft.com/office/powerpoint/2010/main" val="2474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31"/>
            <a:ext cx="7753351"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75335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41922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49" y="582084"/>
            <a:ext cx="5756275" cy="582084"/>
          </a:xfrm>
        </p:spPr>
        <p:txBody>
          <a:bodyPr/>
          <a:lstStyle/>
          <a:p>
            <a:r>
              <a:rPr lang="en-US"/>
              <a:t>Click to edit Master title style</a:t>
            </a:r>
            <a:endParaRPr lang="en-US" dirty="0"/>
          </a:p>
        </p:txBody>
      </p:sp>
      <p:sp>
        <p:nvSpPr>
          <p:cNvPr id="3" name="Content Placeholder 2"/>
          <p:cNvSpPr>
            <a:spLocks noGrp="1"/>
          </p:cNvSpPr>
          <p:nvPr>
            <p:ph idx="1"/>
          </p:nvPr>
        </p:nvSpPr>
        <p:spPr>
          <a:xfrm>
            <a:off x="2825749" y="1397000"/>
            <a:ext cx="5756276" cy="385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357861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628650" y="1825626"/>
            <a:ext cx="38862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4629150" y="1825626"/>
            <a:ext cx="38862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4107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629841"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629842" y="1681163"/>
            <a:ext cx="3868340"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629842" y="2505075"/>
            <a:ext cx="3868340"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4629150" y="1681163"/>
            <a:ext cx="3887391"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4629150" y="2505075"/>
            <a:ext cx="3887391"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31574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1"/>
            <a:ext cx="249555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169652" y="2515395"/>
            <a:ext cx="2156245" cy="1325563"/>
          </a:xfrm>
        </p:spPr>
        <p:txBody>
          <a:bodyPr>
            <a:noAutofit/>
          </a:bodyPr>
          <a:lstStyle>
            <a:lvl1pPr algn="r">
              <a:defRPr sz="27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3205717" y="1255257"/>
            <a:ext cx="5323214"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383777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1" y="1"/>
            <a:ext cx="5975171"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568251" y="1152422"/>
            <a:ext cx="3692824" cy="1325563"/>
          </a:xfrm>
        </p:spPr>
        <p:txBody>
          <a:bodyPr>
            <a:no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568251" y="2550276"/>
            <a:ext cx="3692824"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5175057" y="1598753"/>
            <a:ext cx="2736730"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5175056" y="1598753"/>
            <a:ext cx="2736731" cy="3660494"/>
          </a:xfrm>
          <a:ln w="635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194848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2700"/>
            <a:ext cx="9270665"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9525" y="0"/>
            <a:ext cx="10272678"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143000" y="2235200"/>
            <a:ext cx="6858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9525" y="1757680"/>
            <a:ext cx="2318385"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061085" y="2073910"/>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6623685" y="562356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5629291" y="5808980"/>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9144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365760" y="5303520"/>
            <a:ext cx="1563624"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36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2700"/>
            <a:ext cx="9270665"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143000" y="2514600"/>
            <a:ext cx="6858000" cy="1160526"/>
          </a:xfrm>
        </p:spPr>
        <p:txBody>
          <a:bodyPr anchor="ctr" anchorCtr="0">
            <a:normAutofit/>
          </a:bodyPr>
          <a:lstStyle>
            <a:lvl1pPr marL="0" marR="0" indent="0" algn="ctr" defTabSz="6858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en-US" dirty="0"/>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9525" y="1757680"/>
            <a:ext cx="2318385"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061085" y="2073910"/>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6623685" y="562356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5629291" y="5808980"/>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143000" y="3685794"/>
            <a:ext cx="6858000" cy="1937766"/>
          </a:xfrm>
        </p:spPr>
        <p:txBody>
          <a:bodyPr anchor="ctr">
            <a:normAutofit/>
          </a:bodyPr>
          <a:lstStyle>
            <a:lvl1pPr marL="0" marR="0" indent="0" algn="ctr"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43000" y="673807"/>
            <a:ext cx="2318385" cy="739703"/>
          </a:xfrm>
          <a:prstGeom prst="rect">
            <a:avLst/>
          </a:prstGeom>
        </p:spPr>
      </p:pic>
    </p:spTree>
    <p:extLst>
      <p:ext uri="{BB962C8B-B14F-4D97-AF65-F5344CB8AC3E}">
        <p14:creationId xmlns:p14="http://schemas.microsoft.com/office/powerpoint/2010/main" val="206463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9060" y="1270000"/>
            <a:ext cx="9401349"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a:ext>
            </a:extLst>
          </a:blip>
          <a:srcRect/>
          <a:stretch/>
        </p:blipFill>
        <p:spPr>
          <a:xfrm>
            <a:off x="-99060" y="1270000"/>
            <a:ext cx="9467258"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581539" y="1950719"/>
            <a:ext cx="6933686"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657225" y="5730239"/>
            <a:ext cx="6858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6948" y="364885"/>
            <a:ext cx="2107692"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99060" y="1257297"/>
            <a:ext cx="24002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971550" y="1525271"/>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6636172" y="508508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5630035" y="5264404"/>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79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8867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96655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33119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067AE6-8348-CF48-AC76-55EDEB5981DC}"/>
              </a:ext>
            </a:extLst>
          </p:cNvPr>
          <p:cNvSpPr/>
          <p:nvPr/>
        </p:nvSpPr>
        <p:spPr>
          <a:xfrm>
            <a:off x="5632510" y="2"/>
            <a:ext cx="2736730"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5632510" y="0"/>
            <a:ext cx="2736731"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411104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510" y="2114104"/>
            <a:ext cx="213408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5685850" y="2284934"/>
            <a:ext cx="2002730" cy="25613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4401215" y="5286494"/>
            <a:ext cx="4572000"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ME!</a:t>
            </a:r>
          </a:p>
        </p:txBody>
      </p:sp>
    </p:spTree>
    <p:extLst>
      <p:ext uri="{BB962C8B-B14F-4D97-AF65-F5344CB8AC3E}">
        <p14:creationId xmlns:p14="http://schemas.microsoft.com/office/powerpoint/2010/main" val="174272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31"/>
            <a:ext cx="7753351"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75335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408975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628650" y="1825626"/>
            <a:ext cx="38862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4629150" y="1825626"/>
            <a:ext cx="38862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116511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629841"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629842" y="1681163"/>
            <a:ext cx="3868340"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629842" y="2505075"/>
            <a:ext cx="3868340"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4629150" y="1681163"/>
            <a:ext cx="3887391"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4629150" y="2505075"/>
            <a:ext cx="3887391"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181918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1"/>
            <a:ext cx="249555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169652" y="2515395"/>
            <a:ext cx="2156245" cy="1325563"/>
          </a:xfrm>
        </p:spPr>
        <p:txBody>
          <a:bodyPr>
            <a:noAutofit/>
          </a:bodyPr>
          <a:lstStyle>
            <a:lvl1pPr algn="r">
              <a:defRPr sz="27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3205717" y="1255257"/>
            <a:ext cx="5323214"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341121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1" y="1"/>
            <a:ext cx="5975171"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568251" y="1152422"/>
            <a:ext cx="3692824" cy="1325563"/>
          </a:xfrm>
        </p:spPr>
        <p:txBody>
          <a:bodyPr>
            <a:no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568251" y="2550276"/>
            <a:ext cx="3692824"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5175057" y="1598753"/>
            <a:ext cx="2736730"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5175056" y="1598753"/>
            <a:ext cx="2736731" cy="3660494"/>
          </a:xfrm>
          <a:ln w="635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360797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2700"/>
            <a:ext cx="9270665"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9525" y="0"/>
            <a:ext cx="10272678"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143000" y="2235200"/>
            <a:ext cx="6858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9525" y="1757680"/>
            <a:ext cx="2318385"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061085" y="2073910"/>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6623685" y="562356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5629291" y="5808980"/>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1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9144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365760" y="5303520"/>
            <a:ext cx="1563624"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5994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5545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38369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7655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5127115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1110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14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6802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95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86175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3A9328D7-E7F2-438C-9D4C-3DA90C21B8EC}" type="datetimeFigureOut">
              <a:rPr lang="en-US"/>
              <a:pPr>
                <a:defRPr/>
              </a:pPr>
              <a:t>2/29/2024</a:t>
            </a:fld>
            <a:endParaRPr lang="en-US" dirty="0"/>
          </a:p>
        </p:txBody>
      </p:sp>
      <p:sp>
        <p:nvSpPr>
          <p:cNvPr id="6" name="Holder 6"/>
          <p:cNvSpPr>
            <a:spLocks noGrp="1"/>
          </p:cNvSpPr>
          <p:nvPr>
            <p:ph type="sldNum" sz="quarter" idx="12"/>
          </p:nvPr>
        </p:nvSpPr>
        <p:spPr/>
        <p:txBody>
          <a:bodyPr/>
          <a:lstStyle>
            <a:lvl1pPr>
              <a:defRPr/>
            </a:lvl1pPr>
          </a:lstStyle>
          <a:p>
            <a:fld id="{BDCF3678-8B61-4BDC-B9E1-CD754737B3FD}" type="slidenum">
              <a:rPr lang="en-US" altLang="en-US"/>
              <a:pPr/>
              <a:t>‹#›</a:t>
            </a:fld>
            <a:endParaRPr lang="en-US" altLang="en-US"/>
          </a:p>
        </p:txBody>
      </p:sp>
    </p:spTree>
    <p:extLst>
      <p:ext uri="{BB962C8B-B14F-4D97-AF65-F5344CB8AC3E}">
        <p14:creationId xmlns:p14="http://schemas.microsoft.com/office/powerpoint/2010/main" val="4095894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600" b="1" i="0">
                <a:solidFill>
                  <a:srgbClr val="DA793E"/>
                </a:solidFill>
                <a:latin typeface="Calibri"/>
                <a:cs typeface="Calibri"/>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713CA156-A0A4-4633-8EC8-195DAEC839A5}" type="datetimeFigureOut">
              <a:rPr lang="en-US"/>
              <a:pPr>
                <a:defRPr/>
              </a:pPr>
              <a:t>2/29/2024</a:t>
            </a:fld>
            <a:endParaRPr lang="en-US" dirty="0"/>
          </a:p>
        </p:txBody>
      </p:sp>
      <p:sp>
        <p:nvSpPr>
          <p:cNvPr id="6" name="Holder 6"/>
          <p:cNvSpPr>
            <a:spLocks noGrp="1"/>
          </p:cNvSpPr>
          <p:nvPr>
            <p:ph type="sldNum" sz="quarter" idx="12"/>
          </p:nvPr>
        </p:nvSpPr>
        <p:spPr/>
        <p:txBody>
          <a:bodyPr/>
          <a:lstStyle>
            <a:lvl1pPr>
              <a:defRPr/>
            </a:lvl1pPr>
          </a:lstStyle>
          <a:p>
            <a:fld id="{F93F5D6F-EA2D-4651-86C6-C344FCC72C8E}" type="slidenum">
              <a:rPr lang="en-US" altLang="en-US"/>
              <a:pPr/>
              <a:t>‹#›</a:t>
            </a:fld>
            <a:endParaRPr lang="en-US" altLang="en-US"/>
          </a:p>
        </p:txBody>
      </p:sp>
    </p:spTree>
    <p:extLst>
      <p:ext uri="{BB962C8B-B14F-4D97-AF65-F5344CB8AC3E}">
        <p14:creationId xmlns:p14="http://schemas.microsoft.com/office/powerpoint/2010/main" val="2226128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600" b="1" i="0">
                <a:solidFill>
                  <a:srgbClr val="DA793E"/>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fld id="{B22AD3B9-99D9-4189-A3C4-F60AAE939BCC}" type="datetimeFigureOut">
              <a:rPr lang="en-US"/>
              <a:pPr>
                <a:defRPr/>
              </a:pPr>
              <a:t>2/29/2024</a:t>
            </a:fld>
            <a:endParaRPr lang="en-US" dirty="0"/>
          </a:p>
        </p:txBody>
      </p:sp>
      <p:sp>
        <p:nvSpPr>
          <p:cNvPr id="7" name="Holder 6"/>
          <p:cNvSpPr>
            <a:spLocks noGrp="1"/>
          </p:cNvSpPr>
          <p:nvPr>
            <p:ph type="sldNum" sz="quarter" idx="12"/>
          </p:nvPr>
        </p:nvSpPr>
        <p:spPr/>
        <p:txBody>
          <a:bodyPr/>
          <a:lstStyle>
            <a:lvl1pPr>
              <a:defRPr/>
            </a:lvl1pPr>
          </a:lstStyle>
          <a:p>
            <a:fld id="{DF97E006-DD0E-4605-B498-59234D988703}" type="slidenum">
              <a:rPr lang="en-US" altLang="en-US"/>
              <a:pPr/>
              <a:t>‹#›</a:t>
            </a:fld>
            <a:endParaRPr lang="en-US" altLang="en-US"/>
          </a:p>
        </p:txBody>
      </p:sp>
    </p:spTree>
    <p:extLst>
      <p:ext uri="{BB962C8B-B14F-4D97-AF65-F5344CB8AC3E}">
        <p14:creationId xmlns:p14="http://schemas.microsoft.com/office/powerpoint/2010/main" val="2214633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600" b="1" i="0">
                <a:solidFill>
                  <a:srgbClr val="DA793E"/>
                </a:solidFill>
                <a:latin typeface="Calibri"/>
                <a:cs typeface="Calibri"/>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0568BBAB-452F-4A0D-8C51-11428E64BE9A}" type="datetimeFigureOut">
              <a:rPr lang="en-US"/>
              <a:pPr>
                <a:defRPr/>
              </a:pPr>
              <a:t>2/29/2024</a:t>
            </a:fld>
            <a:endParaRPr lang="en-US" dirty="0"/>
          </a:p>
        </p:txBody>
      </p:sp>
      <p:sp>
        <p:nvSpPr>
          <p:cNvPr id="5" name="Holder 6"/>
          <p:cNvSpPr>
            <a:spLocks noGrp="1"/>
          </p:cNvSpPr>
          <p:nvPr>
            <p:ph type="sldNum" sz="quarter" idx="12"/>
          </p:nvPr>
        </p:nvSpPr>
        <p:spPr/>
        <p:txBody>
          <a:bodyPr/>
          <a:lstStyle>
            <a:lvl1pPr>
              <a:defRPr/>
            </a:lvl1pPr>
          </a:lstStyle>
          <a:p>
            <a:fld id="{021A062B-B8C2-45D9-BF85-9C767D0C955A}" type="slidenum">
              <a:rPr lang="en-US" altLang="en-US"/>
              <a:pPr/>
              <a:t>‹#›</a:t>
            </a:fld>
            <a:endParaRPr lang="en-US" altLang="en-US"/>
          </a:p>
        </p:txBody>
      </p:sp>
    </p:spTree>
    <p:extLst>
      <p:ext uri="{BB962C8B-B14F-4D97-AF65-F5344CB8AC3E}">
        <p14:creationId xmlns:p14="http://schemas.microsoft.com/office/powerpoint/2010/main" val="1824698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FB189604-6A99-41E6-9DB1-EBF99BA066A2}" type="datetimeFigureOut">
              <a:rPr lang="en-US"/>
              <a:pPr>
                <a:defRPr/>
              </a:pPr>
              <a:t>2/29/2024</a:t>
            </a:fld>
            <a:endParaRPr lang="en-US" dirty="0"/>
          </a:p>
        </p:txBody>
      </p:sp>
      <p:sp>
        <p:nvSpPr>
          <p:cNvPr id="4" name="Holder 6"/>
          <p:cNvSpPr>
            <a:spLocks noGrp="1"/>
          </p:cNvSpPr>
          <p:nvPr>
            <p:ph type="sldNum" sz="quarter" idx="12"/>
          </p:nvPr>
        </p:nvSpPr>
        <p:spPr/>
        <p:txBody>
          <a:bodyPr/>
          <a:lstStyle>
            <a:lvl1pPr>
              <a:defRPr/>
            </a:lvl1pPr>
          </a:lstStyle>
          <a:p>
            <a:fld id="{328B9D5F-504B-445A-87F9-DB62A2BEE0E4}" type="slidenum">
              <a:rPr lang="en-US" altLang="en-US"/>
              <a:pPr/>
              <a:t>‹#›</a:t>
            </a:fld>
            <a:endParaRPr lang="en-US" altLang="en-US"/>
          </a:p>
        </p:txBody>
      </p:sp>
    </p:spTree>
    <p:extLst>
      <p:ext uri="{BB962C8B-B14F-4D97-AF65-F5344CB8AC3E}">
        <p14:creationId xmlns:p14="http://schemas.microsoft.com/office/powerpoint/2010/main" val="15501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964949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9060" y="1270000"/>
            <a:ext cx="9401349"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99060" y="1270000"/>
            <a:ext cx="9467258"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581539" y="1950719"/>
            <a:ext cx="6933686"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657225" y="5730239"/>
            <a:ext cx="6858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26948" y="364885"/>
            <a:ext cx="2107692"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99060" y="1257297"/>
            <a:ext cx="24002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971550" y="1525271"/>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6636172" y="508508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5630035" y="5264404"/>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8867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067AE6-8348-CF48-AC76-55EDEB5981DC}"/>
              </a:ext>
            </a:extLst>
          </p:cNvPr>
          <p:cNvSpPr/>
          <p:nvPr/>
        </p:nvSpPr>
        <p:spPr>
          <a:xfrm>
            <a:off x="5632510" y="2"/>
            <a:ext cx="2736730"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5632510" y="0"/>
            <a:ext cx="2736731"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36015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510" y="2114104"/>
            <a:ext cx="213408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5685850" y="2284934"/>
            <a:ext cx="2002730" cy="25613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4401215" y="5286494"/>
            <a:ext cx="4572000"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ME!</a:t>
            </a:r>
          </a:p>
        </p:txBody>
      </p:sp>
    </p:spTree>
    <p:extLst>
      <p:ext uri="{BB962C8B-B14F-4D97-AF65-F5344CB8AC3E}">
        <p14:creationId xmlns:p14="http://schemas.microsoft.com/office/powerpoint/2010/main" val="309901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31"/>
            <a:ext cx="7753351"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75335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39832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628650" y="1825626"/>
            <a:ext cx="38862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4629150" y="1825626"/>
            <a:ext cx="38862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19542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629841"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629842" y="1681163"/>
            <a:ext cx="3868340"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629842" y="2505075"/>
            <a:ext cx="3868340"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4629150" y="1681163"/>
            <a:ext cx="3887391"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4629150" y="2505075"/>
            <a:ext cx="3887391"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348047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1"/>
            <a:ext cx="249555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169652" y="2515395"/>
            <a:ext cx="2156245" cy="1325563"/>
          </a:xfrm>
        </p:spPr>
        <p:txBody>
          <a:bodyPr>
            <a:noAutofit/>
          </a:bodyPr>
          <a:lstStyle>
            <a:lvl1pPr algn="r">
              <a:defRPr sz="27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3205717" y="1255257"/>
            <a:ext cx="5323214"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210639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1" y="1"/>
            <a:ext cx="5975171"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568251" y="1152422"/>
            <a:ext cx="3692824" cy="1325563"/>
          </a:xfrm>
        </p:spPr>
        <p:txBody>
          <a:bodyPr>
            <a:no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568251" y="2550276"/>
            <a:ext cx="3692824"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5175057" y="1598753"/>
            <a:ext cx="2736730"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5175056" y="1598753"/>
            <a:ext cx="2736731" cy="3660494"/>
          </a:xfrm>
          <a:ln w="635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14159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2700"/>
            <a:ext cx="9270665"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25" y="0"/>
            <a:ext cx="10272678"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143000" y="2235200"/>
            <a:ext cx="6858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9525" y="1757680"/>
            <a:ext cx="2318385"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061085" y="2073910"/>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6623685" y="562356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5629291" y="5808980"/>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2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30453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9144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365760" y="5303520"/>
            <a:ext cx="1563624"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55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9060" y="1270000"/>
            <a:ext cx="9401349"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99060" y="1270000"/>
            <a:ext cx="9467258"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581539" y="1950719"/>
            <a:ext cx="6933686"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657225" y="5730239"/>
            <a:ext cx="6858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26948" y="364885"/>
            <a:ext cx="2107692"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99060" y="1257297"/>
            <a:ext cx="24002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971550" y="1525271"/>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6636172" y="508508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5630035" y="5264404"/>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05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8867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15444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067AE6-8348-CF48-AC76-55EDEB5981DC}"/>
              </a:ext>
            </a:extLst>
          </p:cNvPr>
          <p:cNvSpPr/>
          <p:nvPr/>
        </p:nvSpPr>
        <p:spPr>
          <a:xfrm>
            <a:off x="5632510" y="2"/>
            <a:ext cx="2736730"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5632510" y="0"/>
            <a:ext cx="2736731"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25640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5896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29"/>
            <a:ext cx="5003860"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4163269"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32510" y="2114104"/>
            <a:ext cx="213408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5685850" y="2284934"/>
            <a:ext cx="2002730" cy="25613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4401215" y="5286494"/>
            <a:ext cx="4572000"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ME!</a:t>
            </a:r>
          </a:p>
        </p:txBody>
      </p:sp>
    </p:spTree>
    <p:extLst>
      <p:ext uri="{BB962C8B-B14F-4D97-AF65-F5344CB8AC3E}">
        <p14:creationId xmlns:p14="http://schemas.microsoft.com/office/powerpoint/2010/main" val="1735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628650" y="203131"/>
            <a:ext cx="7753351" cy="1167046"/>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628650" y="1825625"/>
            <a:ext cx="775335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188608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628650"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628650" y="1825626"/>
            <a:ext cx="38862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4629150" y="1825626"/>
            <a:ext cx="38862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311141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9144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629841" y="123874"/>
            <a:ext cx="7886700" cy="1325563"/>
          </a:xfrm>
        </p:spPr>
        <p:txBody>
          <a:bodyPr>
            <a:normAutofit/>
          </a:bodyPr>
          <a:lstStyle>
            <a:lvl1pPr>
              <a:defRPr sz="21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629842" y="1681163"/>
            <a:ext cx="3868340"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629842" y="2505075"/>
            <a:ext cx="3868340"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4629150" y="1681163"/>
            <a:ext cx="3887391" cy="823912"/>
          </a:xfrm>
        </p:spPr>
        <p:txBody>
          <a:bodyPr anchor="ctr"/>
          <a:lstStyle>
            <a:lvl1pPr marL="0" indent="0">
              <a:buNone/>
              <a:defRPr sz="1800" b="1">
                <a:solidFill>
                  <a:srgbClr val="4696D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4629150" y="2505075"/>
            <a:ext cx="3887391"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650" y="6146801"/>
            <a:ext cx="1319783" cy="369539"/>
          </a:xfrm>
          <a:prstGeom prst="rect">
            <a:avLst/>
          </a:prstGeom>
        </p:spPr>
      </p:pic>
    </p:spTree>
    <p:extLst>
      <p:ext uri="{BB962C8B-B14F-4D97-AF65-F5344CB8AC3E}">
        <p14:creationId xmlns:p14="http://schemas.microsoft.com/office/powerpoint/2010/main" val="251176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1"/>
            <a:ext cx="249555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169652" y="2515395"/>
            <a:ext cx="2156245" cy="1325563"/>
          </a:xfrm>
        </p:spPr>
        <p:txBody>
          <a:bodyPr>
            <a:noAutofit/>
          </a:bodyPr>
          <a:lstStyle>
            <a:lvl1pPr algn="r">
              <a:defRPr sz="27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3205717" y="1255257"/>
            <a:ext cx="5323214"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32087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359243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1" y="1"/>
            <a:ext cx="5975171"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568251" y="1152422"/>
            <a:ext cx="3692824" cy="1325563"/>
          </a:xfrm>
        </p:spPr>
        <p:txBody>
          <a:bodyPr>
            <a:noAutofit/>
          </a:bodyPr>
          <a:lstStyle>
            <a:lvl1pPr>
              <a:defRPr sz="2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568251" y="2550276"/>
            <a:ext cx="3692824"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5175057" y="1598753"/>
            <a:ext cx="2736730"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5175056" y="1598753"/>
            <a:ext cx="2736731" cy="3660494"/>
          </a:xfrm>
          <a:ln w="63500">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09148" y="6146801"/>
            <a:ext cx="1319783" cy="369539"/>
          </a:xfrm>
          <a:prstGeom prst="rect">
            <a:avLst/>
          </a:prstGeom>
        </p:spPr>
      </p:pic>
    </p:spTree>
    <p:extLst>
      <p:ext uri="{BB962C8B-B14F-4D97-AF65-F5344CB8AC3E}">
        <p14:creationId xmlns:p14="http://schemas.microsoft.com/office/powerpoint/2010/main" val="974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2700"/>
            <a:ext cx="9270665"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525" y="0"/>
            <a:ext cx="10272678"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143000" y="2235200"/>
            <a:ext cx="6858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9525" y="1757680"/>
            <a:ext cx="2318385"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061085" y="2073910"/>
            <a:ext cx="24003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6623685" y="5623560"/>
            <a:ext cx="2637455"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5629291" y="5808980"/>
            <a:ext cx="370520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72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9144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94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365760" y="5303520"/>
            <a:ext cx="1563624"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3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1762298"/>
            <a:ext cx="7886700" cy="1971503"/>
          </a:xfrm>
          <a:ln w="63500">
            <a:solidFill>
              <a:schemeClr val="bg1"/>
            </a:solidFill>
          </a:ln>
        </p:spPr>
        <p:txBody>
          <a:bodyPr anchor="ctr" anchorCtr="0">
            <a:normAutofit/>
          </a:bodyPr>
          <a:lstStyle>
            <a:lvl1pPr algn="ctr">
              <a:defRPr sz="495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544878"/>
          </a:xfrm>
        </p:spPr>
        <p:txBody>
          <a:bodyPr>
            <a:normAutofit/>
          </a:bodyPr>
          <a:lstStyle>
            <a:lvl1pPr marL="0" indent="0" algn="ctr">
              <a:buNone/>
              <a:defRPr sz="24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628650" y="4432301"/>
            <a:ext cx="7881938" cy="727075"/>
          </a:xfrm>
        </p:spPr>
        <p:txBody>
          <a:bodyPr>
            <a:normAutofit/>
          </a:bodyPr>
          <a:lstStyle>
            <a:lvl1pPr marL="0" indent="0" algn="ctr">
              <a:buNone/>
              <a:defRPr sz="1350" b="1">
                <a:solidFill>
                  <a:schemeClr val="bg1"/>
                </a:solidFill>
              </a:defRPr>
            </a:lvl1pPr>
          </a:lstStyle>
          <a:p>
            <a:pPr lvl="0"/>
            <a:r>
              <a:rPr lang="en-US" dirty="0"/>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062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60"/>
            <a:ext cx="9144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17" y="5979919"/>
            <a:ext cx="2427504"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860611"/>
            <a:ext cx="7886700" cy="2873190"/>
          </a:xfrm>
        </p:spPr>
        <p:txBody>
          <a:bodyPr anchor="b"/>
          <a:lstStyle>
            <a:lvl1pPr>
              <a:defRPr sz="45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1500187"/>
          </a:xfrm>
        </p:spPr>
        <p:txBody>
          <a:bodyPr/>
          <a:lstStyle>
            <a:lvl1pPr marL="0" indent="0">
              <a:buNone/>
              <a:defRPr sz="18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5922169" y="6288649"/>
            <a:ext cx="3086100" cy="365125"/>
          </a:xfrm>
        </p:spPr>
        <p:txBody>
          <a:bodyPr anchor="b" anchorCtr="1"/>
          <a:lstStyle>
            <a:lvl1pPr>
              <a:defRPr sz="1350">
                <a:solidFill>
                  <a:schemeClr val="bg1"/>
                </a:solidFill>
              </a:defRPr>
            </a:lvl1pPr>
          </a:lstStyle>
          <a:p>
            <a:pPr defTabSz="685800" eaLnBrk="1" fontAlgn="auto" hangingPunct="1">
              <a:spcBef>
                <a:spcPts val="0"/>
              </a:spcBef>
              <a:spcAft>
                <a:spcPts val="0"/>
              </a:spcAft>
            </a:pPr>
            <a:r>
              <a:rPr lang="en-US">
                <a:solidFill>
                  <a:prstClr val="white"/>
                </a:solidFill>
                <a:latin typeface="Calibri" panose="020F0502020204030204"/>
              </a:rPr>
              <a:t>Presentation Title</a:t>
            </a:r>
            <a:endParaRPr lang="en-US" dirty="0">
              <a:solidFill>
                <a:prstClr val="white"/>
              </a:solidFill>
              <a:latin typeface="Calibri" panose="020F0502020204030204"/>
            </a:endParaRPr>
          </a:p>
        </p:txBody>
      </p:sp>
    </p:spTree>
    <p:extLst>
      <p:ext uri="{BB962C8B-B14F-4D97-AF65-F5344CB8AC3E}">
        <p14:creationId xmlns:p14="http://schemas.microsoft.com/office/powerpoint/2010/main" val="82282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FFC8C-FFA4-4B32-A71B-6DF399E157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69" b="8164"/>
          <a:stretch/>
        </p:blipFill>
        <p:spPr>
          <a:xfrm>
            <a:off x="0" y="0"/>
            <a:ext cx="9144000" cy="6858000"/>
          </a:xfrm>
          <a:prstGeom prst="rect">
            <a:avLst/>
          </a:prstGeom>
          <a:ln>
            <a:noFill/>
          </a:ln>
        </p:spPr>
      </p:pic>
      <p:cxnSp>
        <p:nvCxnSpPr>
          <p:cNvPr id="8" name="Straight Connector 22" title="&quot; &quot;">
            <a:extLst>
              <a:ext uri="{FF2B5EF4-FFF2-40B4-BE49-F238E27FC236}">
                <a16:creationId xmlns:a16="http://schemas.microsoft.com/office/drawing/2014/main" id="{B0F96CC1-470A-4CE3-9A55-CB49B5FCDE62}"/>
              </a:ext>
            </a:extLst>
          </p:cNvPr>
          <p:cNvCxnSpPr>
            <a:cxnSpLocks noChangeShapeType="1"/>
          </p:cNvCxnSpPr>
          <p:nvPr userDrawn="1"/>
        </p:nvCxnSpPr>
        <p:spPr bwMode="auto">
          <a:xfrm>
            <a:off x="0" y="171256"/>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10" name="Picture 9" title="Texas Department of State Health Services logo">
            <a:extLst>
              <a:ext uri="{FF2B5EF4-FFF2-40B4-BE49-F238E27FC236}">
                <a16:creationId xmlns:a16="http://schemas.microsoft.com/office/drawing/2014/main" id="{A2B8BECE-B9F2-4BF8-901C-9069CB22B8A5}"/>
              </a:ext>
            </a:extLst>
          </p:cNvPr>
          <p:cNvPicPr>
            <a:picLocks noChangeAspect="1"/>
          </p:cNvPicPr>
          <p:nvPr userDrawn="1"/>
        </p:nvPicPr>
        <p:blipFill>
          <a:blip r:embed="rId3"/>
          <a:stretch>
            <a:fillRect/>
          </a:stretch>
        </p:blipFill>
        <p:spPr>
          <a:xfrm>
            <a:off x="863787" y="2096909"/>
            <a:ext cx="7416427" cy="2664183"/>
          </a:xfrm>
          <a:prstGeom prst="rect">
            <a:avLst/>
          </a:prstGeom>
        </p:spPr>
      </p:pic>
    </p:spTree>
    <p:extLst>
      <p:ext uri="{BB962C8B-B14F-4D97-AF65-F5344CB8AC3E}">
        <p14:creationId xmlns:p14="http://schemas.microsoft.com/office/powerpoint/2010/main" val="3845087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4672012" y="0"/>
            <a:ext cx="4471988"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72013"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573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4636294" y="365125"/>
            <a:ext cx="4336256" cy="5811838"/>
          </a:xfrm>
        </p:spPr>
        <p:txBody>
          <a:bodyPr/>
          <a:lstStyle/>
          <a:p>
            <a:r>
              <a:rPr lang="en-US"/>
              <a:t>Click icon to add chart</a:t>
            </a:r>
            <a:endParaRPr lang="en-US" dirty="0"/>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463629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38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628650" y="365126"/>
            <a:ext cx="38862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628650" y="1473933"/>
            <a:ext cx="3886200" cy="408005"/>
          </a:xfrm>
        </p:spPr>
        <p:txBody>
          <a:bodyPr/>
          <a:lstStyle>
            <a:lvl1pPr marL="0" indent="0" algn="l">
              <a:buNone/>
              <a:defRPr sz="1800" b="1">
                <a:solidFill>
                  <a:srgbClr val="3F576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628650" y="2202023"/>
            <a:ext cx="38862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4643437" y="365125"/>
            <a:ext cx="4424363"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4643438"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1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767438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629842" y="1681163"/>
            <a:ext cx="3868340" cy="823912"/>
          </a:xfrm>
        </p:spPr>
        <p:txBody>
          <a:bodyPr anchor="b"/>
          <a:lstStyle>
            <a:lvl1pPr marL="0" indent="0">
              <a:buNone/>
              <a:defRPr sz="1800" b="1">
                <a:solidFill>
                  <a:srgbClr val="3F576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dirty="0"/>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4629150" y="1681163"/>
            <a:ext cx="3887391" cy="823912"/>
          </a:xfrm>
        </p:spPr>
        <p:txBody>
          <a:bodyPr anchor="b"/>
          <a:lstStyle>
            <a:lvl1pPr marL="0" indent="0">
              <a:buNone/>
              <a:defRPr sz="1800" b="1">
                <a:solidFill>
                  <a:srgbClr val="3F576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en-US" dirty="0"/>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pPr defTabSz="685800" eaLnBrk="1" fontAlgn="auto" hangingPunct="1">
              <a:spcBef>
                <a:spcPts val="0"/>
              </a:spcBef>
              <a:spcAft>
                <a:spcPts val="0"/>
              </a:spcAft>
            </a:pPr>
            <a:fld id="{DE9FCCAD-7EC3-41F9-AF25-DBEBDFD2D03C}" type="datetimeFigureOut">
              <a:rPr lang="en-US" smtClean="0">
                <a:solidFill>
                  <a:srgbClr val="000000">
                    <a:tint val="75000"/>
                  </a:srgbClr>
                </a:solidFill>
                <a:latin typeface="Calibri" panose="020F0502020204030204"/>
              </a:rPr>
              <a:pPr defTabSz="685800" eaLnBrk="1" fontAlgn="auto" hangingPunct="1">
                <a:spcBef>
                  <a:spcPts val="0"/>
                </a:spcBef>
                <a:spcAft>
                  <a:spcPts val="0"/>
                </a:spcAft>
              </a:pPr>
              <a:t>2/29/2024</a:t>
            </a:fld>
            <a:endParaRPr lang="en-US">
              <a:solidFill>
                <a:srgbClr val="000000">
                  <a:tint val="75000"/>
                </a:srgbClr>
              </a:solidFill>
              <a:latin typeface="Calibri" panose="020F0502020204030204"/>
            </a:endParaRPr>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0000">
                  <a:tint val="75000"/>
                </a:srgbClr>
              </a:solidFill>
              <a:latin typeface="Calibri" panose="020F0502020204030204"/>
            </a:endParaRPr>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97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pPr defTabSz="685800" eaLnBrk="1" fontAlgn="auto" hangingPunct="1">
              <a:spcBef>
                <a:spcPts val="0"/>
              </a:spcBef>
              <a:spcAft>
                <a:spcPts val="0"/>
              </a:spcAft>
            </a:pPr>
            <a:fld id="{DE9FCCAD-7EC3-41F9-AF25-DBEBDFD2D03C}" type="datetimeFigureOut">
              <a:rPr lang="en-US" smtClean="0">
                <a:solidFill>
                  <a:srgbClr val="000000">
                    <a:tint val="75000"/>
                  </a:srgbClr>
                </a:solidFill>
                <a:latin typeface="Calibri" panose="020F0502020204030204"/>
              </a:rPr>
              <a:pPr defTabSz="685800" eaLnBrk="1" fontAlgn="auto" hangingPunct="1">
                <a:spcBef>
                  <a:spcPts val="0"/>
                </a:spcBef>
                <a:spcAft>
                  <a:spcPts val="0"/>
                </a:spcAft>
              </a:pPr>
              <a:t>2/29/2024</a:t>
            </a:fld>
            <a:endParaRPr lang="en-US">
              <a:solidFill>
                <a:srgbClr val="000000">
                  <a:tint val="75000"/>
                </a:srgbClr>
              </a:solidFill>
              <a:latin typeface="Calibri" panose="020F0502020204030204"/>
            </a:endParaRPr>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0000">
                  <a:tint val="75000"/>
                </a:srgbClr>
              </a:solidFill>
              <a:latin typeface="Calibri" panose="020F0502020204030204"/>
            </a:endParaRPr>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628651" y="1982479"/>
            <a:ext cx="7886699" cy="4165423"/>
          </a:xfrm>
        </p:spPr>
        <p:txBody>
          <a:bodyPr/>
          <a:lstStyle/>
          <a:p>
            <a:r>
              <a:rPr lang="en-US"/>
              <a:t>Click icon to add table</a:t>
            </a:r>
          </a:p>
        </p:txBody>
      </p:sp>
    </p:spTree>
    <p:extLst>
      <p:ext uri="{BB962C8B-B14F-4D97-AF65-F5344CB8AC3E}">
        <p14:creationId xmlns:p14="http://schemas.microsoft.com/office/powerpoint/2010/main" val="68128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pPr defTabSz="685800" eaLnBrk="1" fontAlgn="auto" hangingPunct="1">
              <a:spcBef>
                <a:spcPts val="0"/>
              </a:spcBef>
              <a:spcAft>
                <a:spcPts val="0"/>
              </a:spcAft>
            </a:pPr>
            <a:fld id="{DE9FCCAD-7EC3-41F9-AF25-DBEBDFD2D03C}" type="datetimeFigureOut">
              <a:rPr lang="en-US" smtClean="0">
                <a:solidFill>
                  <a:srgbClr val="000000">
                    <a:tint val="75000"/>
                  </a:srgbClr>
                </a:solidFill>
                <a:latin typeface="Calibri" panose="020F0502020204030204"/>
              </a:rPr>
              <a:pPr defTabSz="685800" eaLnBrk="1" fontAlgn="auto" hangingPunct="1">
                <a:spcBef>
                  <a:spcPts val="0"/>
                </a:spcBef>
                <a:spcAft>
                  <a:spcPts val="0"/>
                </a:spcAft>
              </a:pPr>
              <a:t>2/29/2024</a:t>
            </a:fld>
            <a:endParaRPr lang="en-US">
              <a:solidFill>
                <a:srgbClr val="000000">
                  <a:tint val="75000"/>
                </a:srgbClr>
              </a:solidFill>
              <a:latin typeface="Calibri" panose="020F0502020204030204"/>
            </a:endParaRPr>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0000">
                  <a:tint val="75000"/>
                </a:srgbClr>
              </a:solidFill>
              <a:latin typeface="Calibri" panose="020F0502020204030204"/>
            </a:endParaRPr>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3446560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500063" y="742950"/>
            <a:ext cx="8143875"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9144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1740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pPr defTabSz="685800" eaLnBrk="1" fontAlgn="auto" hangingPunct="1">
              <a:spcBef>
                <a:spcPts val="0"/>
              </a:spcBef>
              <a:spcAft>
                <a:spcPts val="0"/>
              </a:spcAft>
            </a:pPr>
            <a:fld id="{DE9FCCAD-7EC3-41F9-AF25-DBEBDFD2D03C}" type="datetimeFigureOut">
              <a:rPr lang="en-US" smtClean="0">
                <a:solidFill>
                  <a:srgbClr val="000000">
                    <a:tint val="75000"/>
                  </a:srgbClr>
                </a:solidFill>
                <a:latin typeface="Calibri" panose="020F0502020204030204"/>
              </a:rPr>
              <a:pPr defTabSz="685800" eaLnBrk="1" fontAlgn="auto" hangingPunct="1">
                <a:spcBef>
                  <a:spcPts val="0"/>
                </a:spcBef>
                <a:spcAft>
                  <a:spcPts val="0"/>
                </a:spcAft>
              </a:pPr>
              <a:t>2/29/2024</a:t>
            </a:fld>
            <a:endParaRPr lang="en-US">
              <a:solidFill>
                <a:srgbClr val="000000">
                  <a:tint val="75000"/>
                </a:srgbClr>
              </a:solidFill>
              <a:latin typeface="Calibri" panose="020F0502020204030204"/>
            </a:endParaRPr>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0000">
                  <a:tint val="75000"/>
                </a:srgbClr>
              </a:solidFill>
              <a:latin typeface="Calibri" panose="020F0502020204030204"/>
            </a:endParaRPr>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1291722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pPr defTabSz="685800" eaLnBrk="1" fontAlgn="auto" hangingPunct="1">
              <a:spcBef>
                <a:spcPts val="0"/>
              </a:spcBef>
              <a:spcAft>
                <a:spcPts val="0"/>
              </a:spcAft>
            </a:pPr>
            <a:fld id="{DE9FCCAD-7EC3-41F9-AF25-DBEBDFD2D03C}" type="datetimeFigureOut">
              <a:rPr lang="en-US" smtClean="0">
                <a:solidFill>
                  <a:srgbClr val="000000">
                    <a:tint val="75000"/>
                  </a:srgbClr>
                </a:solidFill>
                <a:latin typeface="Calibri" panose="020F0502020204030204"/>
              </a:rPr>
              <a:pPr defTabSz="685800" eaLnBrk="1" fontAlgn="auto" hangingPunct="1">
                <a:spcBef>
                  <a:spcPts val="0"/>
                </a:spcBef>
                <a:spcAft>
                  <a:spcPts val="0"/>
                </a:spcAft>
              </a:pPr>
              <a:t>2/29/2024</a:t>
            </a:fld>
            <a:endParaRPr lang="en-US">
              <a:solidFill>
                <a:srgbClr val="000000">
                  <a:tint val="75000"/>
                </a:srgbClr>
              </a:solidFill>
              <a:latin typeface="Calibri" panose="020F0502020204030204"/>
            </a:endParaRPr>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srgbClr val="000000">
                  <a:tint val="75000"/>
                </a:srgbClr>
              </a:solidFill>
              <a:latin typeface="Calibri" panose="020F0502020204030204"/>
            </a:endParaRPr>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493640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77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7C08E-E5FC-4F14-993F-305CF8A4FD8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1A4A68-A372-48AB-B631-1614C79BF8C9}"/>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8" name="Title 7">
            <a:extLst>
              <a:ext uri="{FF2B5EF4-FFF2-40B4-BE49-F238E27FC236}">
                <a16:creationId xmlns:a16="http://schemas.microsoft.com/office/drawing/2014/main" id="{26A655AA-EB69-4406-B886-8905A4234876}"/>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053084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1804397" y="1825625"/>
            <a:ext cx="325805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5257296" y="1825625"/>
            <a:ext cx="32580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827407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FF2B2-B59F-4D5B-A313-235F016BE53D}"/>
              </a:ext>
            </a:extLst>
          </p:cNvPr>
          <p:cNvSpPr>
            <a:spLocks noGrp="1"/>
          </p:cNvSpPr>
          <p:nvPr>
            <p:ph type="body" idx="1"/>
          </p:nvPr>
        </p:nvSpPr>
        <p:spPr>
          <a:xfrm>
            <a:off x="1745673" y="1857375"/>
            <a:ext cx="3304460" cy="6477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57BA152-9EDA-4028-9FB3-1B5DFCFAC5D3}"/>
              </a:ext>
            </a:extLst>
          </p:cNvPr>
          <p:cNvSpPr>
            <a:spLocks noGrp="1"/>
          </p:cNvSpPr>
          <p:nvPr>
            <p:ph sz="half" idx="2"/>
          </p:nvPr>
        </p:nvSpPr>
        <p:spPr>
          <a:xfrm>
            <a:off x="1745673" y="2505075"/>
            <a:ext cx="330446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F0849-E536-4C9C-A18E-53D9F5C3EF33}"/>
              </a:ext>
            </a:extLst>
          </p:cNvPr>
          <p:cNvSpPr>
            <a:spLocks noGrp="1"/>
          </p:cNvSpPr>
          <p:nvPr>
            <p:ph type="body" sz="quarter" idx="3"/>
          </p:nvPr>
        </p:nvSpPr>
        <p:spPr>
          <a:xfrm>
            <a:off x="5212080" y="1857375"/>
            <a:ext cx="3304461" cy="6477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8BC04F7-725C-41F9-A8AE-514B613376BE}"/>
              </a:ext>
            </a:extLst>
          </p:cNvPr>
          <p:cNvSpPr>
            <a:spLocks noGrp="1"/>
          </p:cNvSpPr>
          <p:nvPr>
            <p:ph sz="quarter" idx="4"/>
          </p:nvPr>
        </p:nvSpPr>
        <p:spPr>
          <a:xfrm>
            <a:off x="5212081" y="2505075"/>
            <a:ext cx="33044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4B873F2-787E-4D79-B474-995E13D0B43A}"/>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7" name="Title 6">
            <a:extLst>
              <a:ext uri="{FF2B5EF4-FFF2-40B4-BE49-F238E27FC236}">
                <a16:creationId xmlns:a16="http://schemas.microsoft.com/office/drawing/2014/main" id="{2AF102D7-3CF1-4506-A572-0F149F76CDE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025191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034204-8D8F-4BBA-A894-01CA67052E85}"/>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0A279DC7-45CD-4962-BAF3-9EA0BFF1F55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6684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79860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ent No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837F793-1857-4684-9922-D6742A648266}"/>
              </a:ext>
            </a:extLst>
          </p:cNvPr>
          <p:cNvSpPr>
            <a:spLocks noGrp="1"/>
          </p:cNvSpPr>
          <p:nvPr>
            <p:ph sz="quarter" idx="13"/>
          </p:nvPr>
        </p:nvSpPr>
        <p:spPr>
          <a:xfrm>
            <a:off x="1809750" y="409575"/>
            <a:ext cx="7104460" cy="568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349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430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22B5D5-FCFF-42FF-AE3D-76CF37FAAABB}"/>
              </a:ext>
            </a:extLst>
          </p:cNvPr>
          <p:cNvSpPr>
            <a:spLocks noGrp="1"/>
          </p:cNvSpPr>
          <p:nvPr>
            <p:ph type="body" sz="half" idx="2"/>
          </p:nvPr>
        </p:nvSpPr>
        <p:spPr>
          <a:xfrm>
            <a:off x="1708418" y="2049462"/>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3" name="Content Placeholder 2">
            <a:extLst>
              <a:ext uri="{FF2B5EF4-FFF2-40B4-BE49-F238E27FC236}">
                <a16:creationId xmlns:a16="http://schemas.microsoft.com/office/drawing/2014/main" id="{A6E7AA98-2AF5-4BC2-9262-C4B6AFB91145}"/>
              </a:ext>
            </a:extLst>
          </p:cNvPr>
          <p:cNvSpPr>
            <a:spLocks noGrp="1"/>
          </p:cNvSpPr>
          <p:nvPr>
            <p:ph idx="1"/>
          </p:nvPr>
        </p:nvSpPr>
        <p:spPr>
          <a:xfrm>
            <a:off x="4816338" y="2049463"/>
            <a:ext cx="3699012" cy="38115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C68D7E-257E-4871-AF53-6BBE721E8728}"/>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5A0B201C-AA90-47D5-96C6-0D8499E3684A}"/>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952074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4D9B1-AB0A-4034-96D1-1272B15D79DC}"/>
              </a:ext>
            </a:extLst>
          </p:cNvPr>
          <p:cNvSpPr>
            <a:spLocks noGrp="1"/>
          </p:cNvSpPr>
          <p:nvPr>
            <p:ph type="body" sz="half" idx="2"/>
          </p:nvPr>
        </p:nvSpPr>
        <p:spPr>
          <a:xfrm>
            <a:off x="1714500" y="1894114"/>
            <a:ext cx="3268047" cy="432571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3" name="Picture Placeholder 2">
            <a:extLst>
              <a:ext uri="{FF2B5EF4-FFF2-40B4-BE49-F238E27FC236}">
                <a16:creationId xmlns:a16="http://schemas.microsoft.com/office/drawing/2014/main" id="{579CA2B5-7745-4EE4-AA6B-4C04515407BB}"/>
              </a:ext>
            </a:extLst>
          </p:cNvPr>
          <p:cNvSpPr>
            <a:spLocks noGrp="1"/>
          </p:cNvSpPr>
          <p:nvPr>
            <p:ph type="pic" idx="1"/>
          </p:nvPr>
        </p:nvSpPr>
        <p:spPr>
          <a:xfrm>
            <a:off x="5087516" y="1"/>
            <a:ext cx="4056485"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7" name="Slide Number Placeholder 6">
            <a:extLst>
              <a:ext uri="{FF2B5EF4-FFF2-40B4-BE49-F238E27FC236}">
                <a16:creationId xmlns:a16="http://schemas.microsoft.com/office/drawing/2014/main" id="{870E3C69-5B65-4D5C-9592-62EF77FDDEAF}"/>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5BB432F0-4273-4145-92A4-EE447DB13456}"/>
              </a:ext>
            </a:extLst>
          </p:cNvPr>
          <p:cNvSpPr>
            <a:spLocks noGrp="1"/>
          </p:cNvSpPr>
          <p:nvPr>
            <p:ph type="title"/>
          </p:nvPr>
        </p:nvSpPr>
        <p:spPr>
          <a:xfrm>
            <a:off x="1714500" y="365126"/>
            <a:ext cx="3268048"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051970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D3D943-9064-4951-B936-9F56B4BCBC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0C536-92FC-4E64-9194-22969EFD7D83}"/>
              </a:ext>
            </a:extLst>
          </p:cNvPr>
          <p:cNvSpPr>
            <a:spLocks noGrp="1"/>
          </p:cNvSpPr>
          <p:nvPr>
            <p:ph type="ftr" sz="quarter" idx="11"/>
          </p:nvPr>
        </p:nvSpPr>
        <p:spPr>
          <a:xfrm>
            <a:off x="3028950" y="6356351"/>
            <a:ext cx="3086100" cy="365125"/>
          </a:xfrm>
          <a:prstGeom prst="rect">
            <a:avLst/>
          </a:prstGeom>
        </p:spPr>
        <p:txBody>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C9CB27D1-BF3D-4ED3-8A08-CC7E8DE907F5}"/>
              </a:ext>
            </a:extLst>
          </p:cNvPr>
          <p:cNvSpPr>
            <a:spLocks noGrp="1"/>
          </p:cNvSpPr>
          <p:nvPr>
            <p:ph type="sldNum" sz="quarter" idx="12"/>
          </p:nvPr>
        </p:nvSpPr>
        <p:spPr>
          <a:xfrm>
            <a:off x="6457950" y="6356351"/>
            <a:ext cx="2057400" cy="365125"/>
          </a:xfrm>
          <a:prstGeom prst="rect">
            <a:avLst/>
          </a:prstGeom>
        </p:spPr>
        <p:txBody>
          <a:bodyPr/>
          <a:lstStyle/>
          <a:p>
            <a:pPr defTabSz="685800" eaLnBrk="1" fontAlgn="auto" hangingPunct="1">
              <a:spcBef>
                <a:spcPts val="0"/>
              </a:spcBef>
              <a:spcAft>
                <a:spcPts val="0"/>
              </a:spcAft>
            </a:pPr>
            <a:fld id="{21EDE7A0-2A40-4843-A4BA-64BCA4242F6B}"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
        <p:nvSpPr>
          <p:cNvPr id="8" name="Title 7">
            <a:extLst>
              <a:ext uri="{FF2B5EF4-FFF2-40B4-BE49-F238E27FC236}">
                <a16:creationId xmlns:a16="http://schemas.microsoft.com/office/drawing/2014/main" id="{D19A5C61-4DCC-422D-B66E-7FA5A8D32E8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55972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72627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328517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367210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21661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7739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8900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317256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68239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5397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85885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65877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394815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800" eaLnBrk="1" fontAlgn="auto" hangingPunct="1">
              <a:spcBef>
                <a:spcPts val="0"/>
              </a:spcBef>
              <a:spcAft>
                <a:spcPts val="0"/>
              </a:spcAft>
              <a:defRPr/>
            </a:pPr>
            <a:endParaRPr lang="en-US">
              <a:solidFill>
                <a:prstClr val="black">
                  <a:tint val="75000"/>
                </a:prstClr>
              </a:solidFill>
              <a:latin typeface="Calibri"/>
            </a:endParaRPr>
          </a:p>
        </p:txBody>
      </p:sp>
      <p:sp>
        <p:nvSpPr>
          <p:cNvPr id="7" name="Rectangle 5"/>
          <p:cNvSpPr>
            <a:spLocks noGrp="1" noChangeArrowheads="1"/>
          </p:cNvSpPr>
          <p:nvPr>
            <p:ph type="ftr" sz="quarter" idx="11"/>
          </p:nvPr>
        </p:nvSpPr>
        <p:spPr>
          <a:ln/>
        </p:spPr>
        <p:txBody>
          <a:bodyPr/>
          <a:lstStyle>
            <a:lvl1pPr>
              <a:defRPr/>
            </a:lvl1pPr>
          </a:lstStyle>
          <a:p>
            <a:pPr defTabSz="685800" eaLnBrk="1" fontAlgn="auto" hangingPunct="1">
              <a:spcBef>
                <a:spcPts val="0"/>
              </a:spcBef>
              <a:spcAft>
                <a:spcPts val="0"/>
              </a:spcAft>
              <a:defRPr/>
            </a:pPr>
            <a:endParaRPr lang="en-US">
              <a:solidFill>
                <a:prstClr val="black">
                  <a:tint val="75000"/>
                </a:prstClr>
              </a:solidFill>
              <a:latin typeface="Calibri"/>
            </a:endParaRPr>
          </a:p>
        </p:txBody>
      </p:sp>
      <p:sp>
        <p:nvSpPr>
          <p:cNvPr id="8" name="Rectangle 6"/>
          <p:cNvSpPr>
            <a:spLocks noGrp="1" noChangeArrowheads="1"/>
          </p:cNvSpPr>
          <p:nvPr>
            <p:ph type="sldNum" sz="quarter" idx="12"/>
          </p:nvPr>
        </p:nvSpPr>
        <p:spPr>
          <a:ln/>
        </p:spPr>
        <p:txBody>
          <a:bodyPr/>
          <a:lstStyle>
            <a:lvl1pPr>
              <a:defRPr/>
            </a:lvl1pPr>
          </a:lstStyle>
          <a:p>
            <a:pPr defTabSz="685800" eaLnBrk="1" fontAlgn="auto" hangingPunct="1">
              <a:spcBef>
                <a:spcPts val="0"/>
              </a:spcBef>
              <a:spcAft>
                <a:spcPts val="0"/>
              </a:spcAft>
              <a:defRPr/>
            </a:pPr>
            <a:fld id="{44047E47-05BE-45C2-9B4B-CDBBF449CD95}" type="slidenum">
              <a:rPr lang="en-US" smtClean="0">
                <a:solidFill>
                  <a:prstClr val="black">
                    <a:tint val="75000"/>
                  </a:prstClr>
                </a:solidFill>
                <a:latin typeface="Calibri"/>
              </a:rPr>
              <a:pPr defTabSz="685800"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451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800" eaLnBrk="1" fontAlgn="auto" hangingPunct="1">
              <a:spcBef>
                <a:spcPts val="0"/>
              </a:spcBef>
              <a:spcAft>
                <a:spcPts val="0"/>
              </a:spcAft>
              <a:defRPr/>
            </a:pPr>
            <a:endParaRPr lang="en-US">
              <a:solidFill>
                <a:prstClr val="black">
                  <a:tint val="75000"/>
                </a:prstClr>
              </a:solidFill>
              <a:latin typeface="Calibri"/>
            </a:endParaRPr>
          </a:p>
        </p:txBody>
      </p:sp>
      <p:sp>
        <p:nvSpPr>
          <p:cNvPr id="7" name="Rectangle 5"/>
          <p:cNvSpPr>
            <a:spLocks noGrp="1" noChangeArrowheads="1"/>
          </p:cNvSpPr>
          <p:nvPr>
            <p:ph type="ftr" sz="quarter" idx="11"/>
          </p:nvPr>
        </p:nvSpPr>
        <p:spPr>
          <a:ln/>
        </p:spPr>
        <p:txBody>
          <a:bodyPr/>
          <a:lstStyle>
            <a:lvl1pPr>
              <a:defRPr/>
            </a:lvl1pPr>
          </a:lstStyle>
          <a:p>
            <a:pPr defTabSz="685800" eaLnBrk="1" fontAlgn="auto" hangingPunct="1">
              <a:spcBef>
                <a:spcPts val="0"/>
              </a:spcBef>
              <a:spcAft>
                <a:spcPts val="0"/>
              </a:spcAft>
              <a:defRPr/>
            </a:pPr>
            <a:endParaRPr lang="en-US">
              <a:solidFill>
                <a:prstClr val="black">
                  <a:tint val="75000"/>
                </a:prstClr>
              </a:solidFill>
              <a:latin typeface="Calibri"/>
            </a:endParaRPr>
          </a:p>
        </p:txBody>
      </p:sp>
      <p:sp>
        <p:nvSpPr>
          <p:cNvPr id="8" name="Rectangle 6"/>
          <p:cNvSpPr>
            <a:spLocks noGrp="1" noChangeArrowheads="1"/>
          </p:cNvSpPr>
          <p:nvPr>
            <p:ph type="sldNum" sz="quarter" idx="12"/>
          </p:nvPr>
        </p:nvSpPr>
        <p:spPr>
          <a:ln/>
        </p:spPr>
        <p:txBody>
          <a:bodyPr/>
          <a:lstStyle>
            <a:lvl1pPr>
              <a:defRPr/>
            </a:lvl1pPr>
          </a:lstStyle>
          <a:p>
            <a:pPr defTabSz="685800" eaLnBrk="1" fontAlgn="auto" hangingPunct="1">
              <a:spcBef>
                <a:spcPts val="0"/>
              </a:spcBef>
              <a:spcAft>
                <a:spcPts val="0"/>
              </a:spcAft>
              <a:defRPr/>
            </a:pPr>
            <a:fld id="{D50B4AF6-B385-42BC-973A-3C91F92B7194}" type="slidenum">
              <a:rPr lang="en-US" smtClean="0">
                <a:solidFill>
                  <a:prstClr val="black">
                    <a:tint val="75000"/>
                  </a:prstClr>
                </a:solidFill>
                <a:latin typeface="Calibri"/>
              </a:rPr>
              <a:pPr defTabSz="685800" eaLnBrk="1" fontAlgn="auto" hangingPunct="1">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65744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F556759-3B7B-B742-F07B-F2E6837C1C34}"/>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Footer Placeholder 4">
            <a:extLst>
              <a:ext uri="{FF2B5EF4-FFF2-40B4-BE49-F238E27FC236}">
                <a16:creationId xmlns:a16="http://schemas.microsoft.com/office/drawing/2014/main" id="{191BDBC6-B1D6-A807-6823-B0D36F66C2E7}"/>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Slide Number Placeholder 5">
            <a:extLst>
              <a:ext uri="{FF2B5EF4-FFF2-40B4-BE49-F238E27FC236}">
                <a16:creationId xmlns:a16="http://schemas.microsoft.com/office/drawing/2014/main" id="{D02EC0B1-C951-EA3E-4642-2A0810331581}"/>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7336C60E-4D43-477C-AA79-4555B7B186D1}"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8292527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BC85B-FCDB-8A8C-E2D5-D51234761C4C}"/>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Footer Placeholder 4">
            <a:extLst>
              <a:ext uri="{FF2B5EF4-FFF2-40B4-BE49-F238E27FC236}">
                <a16:creationId xmlns:a16="http://schemas.microsoft.com/office/drawing/2014/main" id="{F06AF272-B2FF-84BF-E98F-CA77D966FF6E}"/>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Slide Number Placeholder 5">
            <a:extLst>
              <a:ext uri="{FF2B5EF4-FFF2-40B4-BE49-F238E27FC236}">
                <a16:creationId xmlns:a16="http://schemas.microsoft.com/office/drawing/2014/main" id="{24CAA5F6-5948-EC3A-704B-D9C2FC7E4865}"/>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C14C622B-1EAA-493B-8C7C-3F2F08124E37}"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18700546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28947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D9249D4D-EC9F-E4AF-F654-FB3A53931B81}"/>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Footer Placeholder 4">
            <a:extLst>
              <a:ext uri="{FF2B5EF4-FFF2-40B4-BE49-F238E27FC236}">
                <a16:creationId xmlns:a16="http://schemas.microsoft.com/office/drawing/2014/main" id="{C00BF304-194B-EA60-1DF7-67720ABAFCDE}"/>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Slide Number Placeholder 5">
            <a:extLst>
              <a:ext uri="{FF2B5EF4-FFF2-40B4-BE49-F238E27FC236}">
                <a16:creationId xmlns:a16="http://schemas.microsoft.com/office/drawing/2014/main" id="{3CF533D1-A383-6C53-6555-CCC2283BB088}"/>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FA7CEA80-CFFC-426C-B1E3-8F688CEBD288}"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81545654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A200B-D53F-1574-10E7-2F1915791408}"/>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Footer Placeholder 5">
            <a:extLst>
              <a:ext uri="{FF2B5EF4-FFF2-40B4-BE49-F238E27FC236}">
                <a16:creationId xmlns:a16="http://schemas.microsoft.com/office/drawing/2014/main" id="{AABCC4A9-AD5F-78D0-EEA1-F715BCDEFEB4}"/>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7" name="Slide Number Placeholder 6">
            <a:extLst>
              <a:ext uri="{FF2B5EF4-FFF2-40B4-BE49-F238E27FC236}">
                <a16:creationId xmlns:a16="http://schemas.microsoft.com/office/drawing/2014/main" id="{FCD5F70C-6C9A-099E-6D96-2C435EA8188E}"/>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8461B652-2C08-487F-A515-05DE97677DB8}"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98798809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96B1E9-E7D2-824E-840D-4CEDAD184289}"/>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8" name="Footer Placeholder 7">
            <a:extLst>
              <a:ext uri="{FF2B5EF4-FFF2-40B4-BE49-F238E27FC236}">
                <a16:creationId xmlns:a16="http://schemas.microsoft.com/office/drawing/2014/main" id="{DBF6F388-84C0-2786-B01B-3EDBE7C409A2}"/>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9" name="Slide Number Placeholder 8">
            <a:extLst>
              <a:ext uri="{FF2B5EF4-FFF2-40B4-BE49-F238E27FC236}">
                <a16:creationId xmlns:a16="http://schemas.microsoft.com/office/drawing/2014/main" id="{B67CCCC3-521B-1848-A6EF-7E5FA443F2B9}"/>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FDBE7C70-51CC-4B50-830A-219DB931FD46}"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356614079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FC3E93-FF6E-48BB-B196-9D5499803437}"/>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4" name="Footer Placeholder 3">
            <a:extLst>
              <a:ext uri="{FF2B5EF4-FFF2-40B4-BE49-F238E27FC236}">
                <a16:creationId xmlns:a16="http://schemas.microsoft.com/office/drawing/2014/main" id="{B9EDEA5D-ECCE-BDAF-37A6-5724380C21F2}"/>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Slide Number Placeholder 4">
            <a:extLst>
              <a:ext uri="{FF2B5EF4-FFF2-40B4-BE49-F238E27FC236}">
                <a16:creationId xmlns:a16="http://schemas.microsoft.com/office/drawing/2014/main" id="{A51AB6A5-AD9C-5F49-0676-BD462DC4AA9E}"/>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AE806686-CD74-4000-8691-978A73761B0B}"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52034291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2A62D-0C6A-C97E-1DFA-20C1F118DA52}"/>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3" name="Footer Placeholder 2">
            <a:extLst>
              <a:ext uri="{FF2B5EF4-FFF2-40B4-BE49-F238E27FC236}">
                <a16:creationId xmlns:a16="http://schemas.microsoft.com/office/drawing/2014/main" id="{16AE200F-19AC-4C83-2F63-B75D7F5C9563}"/>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4" name="Slide Number Placeholder 3">
            <a:extLst>
              <a:ext uri="{FF2B5EF4-FFF2-40B4-BE49-F238E27FC236}">
                <a16:creationId xmlns:a16="http://schemas.microsoft.com/office/drawing/2014/main" id="{0105C242-7F43-8315-9B6B-DE5A355C21CB}"/>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A4CE5E6F-DE80-45D3-B235-1770210B0DE9}"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4382481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F1297F-F2ED-4FAB-CA9C-A11E34302D38}"/>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Footer Placeholder 5">
            <a:extLst>
              <a:ext uri="{FF2B5EF4-FFF2-40B4-BE49-F238E27FC236}">
                <a16:creationId xmlns:a16="http://schemas.microsoft.com/office/drawing/2014/main" id="{55A83EDE-3B98-0C01-E48E-F175B66FE31C}"/>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7" name="Slide Number Placeholder 6">
            <a:extLst>
              <a:ext uri="{FF2B5EF4-FFF2-40B4-BE49-F238E27FC236}">
                <a16:creationId xmlns:a16="http://schemas.microsoft.com/office/drawing/2014/main" id="{4A1A2A77-84B6-AF5C-A3AB-6F035EB010A8}"/>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03F6FBD7-5262-4165-81CC-90EAD7A81F4F}"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81693829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01F928-7963-0600-8E78-806E87E5B873}"/>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Footer Placeholder 5">
            <a:extLst>
              <a:ext uri="{FF2B5EF4-FFF2-40B4-BE49-F238E27FC236}">
                <a16:creationId xmlns:a16="http://schemas.microsoft.com/office/drawing/2014/main" id="{D8ED6D6F-BB01-15FF-FE99-FF4D83E4CBFC}"/>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7" name="Slide Number Placeholder 6">
            <a:extLst>
              <a:ext uri="{FF2B5EF4-FFF2-40B4-BE49-F238E27FC236}">
                <a16:creationId xmlns:a16="http://schemas.microsoft.com/office/drawing/2014/main" id="{14FC6E65-C31F-7897-3F0A-7C777A2F3DC0}"/>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BE3253BD-5792-45CA-9D34-B0816F26F59F}"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29896262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C1F54-F530-8880-5A98-1FDA5752AD52}"/>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Footer Placeholder 4">
            <a:extLst>
              <a:ext uri="{FF2B5EF4-FFF2-40B4-BE49-F238E27FC236}">
                <a16:creationId xmlns:a16="http://schemas.microsoft.com/office/drawing/2014/main" id="{B68E9EE3-FAF7-5690-4FA6-5881FA146674}"/>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Slide Number Placeholder 5">
            <a:extLst>
              <a:ext uri="{FF2B5EF4-FFF2-40B4-BE49-F238E27FC236}">
                <a16:creationId xmlns:a16="http://schemas.microsoft.com/office/drawing/2014/main" id="{8AB9500F-5345-D8AA-7E42-5CC67FCE2B77}"/>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5A1CE9A9-0C15-4EFC-8A67-2AC1C80E5A6A}"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5935759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A1CD6-7DDE-60A4-A9D3-177A2ACB011B}"/>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Footer Placeholder 4">
            <a:extLst>
              <a:ext uri="{FF2B5EF4-FFF2-40B4-BE49-F238E27FC236}">
                <a16:creationId xmlns:a16="http://schemas.microsoft.com/office/drawing/2014/main" id="{E002C11B-AB06-A0B7-5E9F-4E4D29F8DC0D}"/>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Slide Number Placeholder 5">
            <a:extLst>
              <a:ext uri="{FF2B5EF4-FFF2-40B4-BE49-F238E27FC236}">
                <a16:creationId xmlns:a16="http://schemas.microsoft.com/office/drawing/2014/main" id="{EEA04DB4-D297-F496-691D-21623014BF5F}"/>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19D906B2-8591-46ED-A0C8-9DFC18890250}"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342764112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C9FE7966-E1FA-5E3E-C405-E1A57F3E6219}"/>
              </a:ext>
            </a:extLst>
          </p:cNvPr>
          <p:cNvSpPr>
            <a:spLocks noGrp="1"/>
          </p:cNvSpPr>
          <p:nvPr>
            <p:ph type="dt" sz="half" idx="10"/>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5" name="Footer Placeholder 4">
            <a:extLst>
              <a:ext uri="{FF2B5EF4-FFF2-40B4-BE49-F238E27FC236}">
                <a16:creationId xmlns:a16="http://schemas.microsoft.com/office/drawing/2014/main" id="{906D9A27-A53B-148F-EE2F-5E728EB373FE}"/>
              </a:ext>
            </a:extLst>
          </p:cNvPr>
          <p:cNvSpPr>
            <a:spLocks noGrp="1"/>
          </p:cNvSpPr>
          <p:nvPr>
            <p:ph type="ftr" sz="quarter" idx="11"/>
          </p:nvPr>
        </p:nvSpPr>
        <p:spPr/>
        <p:txBody>
          <a:bodyPr/>
          <a:lstStyle>
            <a:lvl1pPr>
              <a:defRPr/>
            </a:lvl1pPr>
          </a:lstStyle>
          <a:p>
            <a:pPr defTabSz="685800" eaLnBrk="1" fontAlgn="auto" hangingPunct="1">
              <a:spcBef>
                <a:spcPts val="0"/>
              </a:spcBef>
              <a:spcAft>
                <a:spcPts val="0"/>
              </a:spcAft>
              <a:defRPr/>
            </a:pPr>
            <a:endParaRPr lang="en-US" altLang="en-US">
              <a:latin typeface="Trebuchet MS"/>
            </a:endParaRPr>
          </a:p>
        </p:txBody>
      </p:sp>
      <p:sp>
        <p:nvSpPr>
          <p:cNvPr id="6" name="Slide Number Placeholder 5">
            <a:extLst>
              <a:ext uri="{FF2B5EF4-FFF2-40B4-BE49-F238E27FC236}">
                <a16:creationId xmlns:a16="http://schemas.microsoft.com/office/drawing/2014/main" id="{612F4BC4-44BD-F9A7-2FD6-9EFF2ECD9215}"/>
              </a:ext>
            </a:extLst>
          </p:cNvPr>
          <p:cNvSpPr>
            <a:spLocks noGrp="1"/>
          </p:cNvSpPr>
          <p:nvPr>
            <p:ph type="sldNum" sz="quarter" idx="12"/>
          </p:nvPr>
        </p:nvSpPr>
        <p:spPr/>
        <p:txBody>
          <a:bodyPr/>
          <a:lstStyle>
            <a:lvl1pPr>
              <a:defRPr smtClean="0"/>
            </a:lvl1pPr>
          </a:lstStyle>
          <a:p>
            <a:pPr defTabSz="685800" eaLnBrk="1" fontAlgn="auto" hangingPunct="1">
              <a:spcBef>
                <a:spcPts val="0"/>
              </a:spcBef>
              <a:spcAft>
                <a:spcPts val="0"/>
              </a:spcAft>
              <a:defRPr/>
            </a:pPr>
            <a:fld id="{00C0EE33-B7CF-41D3-B56C-8DA976262709}" type="slidenum">
              <a:rPr lang="en-US" altLang="en-US" smtClean="0"/>
              <a:pPr defTabSz="685800" eaLnBrk="1" fontAlgn="auto" hangingPunct="1">
                <a:spcBef>
                  <a:spcPts val="0"/>
                </a:spcBef>
                <a:spcAft>
                  <a:spcPts val="0"/>
                </a:spcAft>
                <a:defRPr/>
              </a:pPr>
              <a:t>‹#›</a:t>
            </a:fld>
            <a:endParaRPr lang="en-US" altLang="en-US"/>
          </a:p>
        </p:txBody>
      </p:sp>
    </p:spTree>
    <p:extLst>
      <p:ext uri="{BB962C8B-B14F-4D97-AF65-F5344CB8AC3E}">
        <p14:creationId xmlns:p14="http://schemas.microsoft.com/office/powerpoint/2010/main" val="25471130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9.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0.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image" Target="../media/image22.pn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21.png"/><Relationship Id="rId5" Type="http://schemas.openxmlformats.org/officeDocument/2006/relationships/slideLayout" Target="../slideLayouts/slideLayout130.xml"/><Relationship Id="rId10" Type="http://schemas.openxmlformats.org/officeDocument/2006/relationships/theme" Target="../theme/theme13.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4.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8.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5.png"/><Relationship Id="rId5" Type="http://schemas.openxmlformats.org/officeDocument/2006/relationships/slideLayout" Target="../slideLayouts/slideLayout70.xml"/><Relationship Id="rId10" Type="http://schemas.openxmlformats.org/officeDocument/2006/relationships/theme" Target="../theme/theme8.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a:t>Click to edit Master title style</a:t>
            </a:r>
          </a:p>
        </p:txBody>
      </p:sp>
      <p:sp>
        <p:nvSpPr>
          <p:cNvPr id="1027"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3" descr="footer_graphic.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5435600"/>
            <a:ext cx="9144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1" descr="Combined PH 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705600" y="6088063"/>
            <a:ext cx="2197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4" r:id="rId10"/>
    <p:sldLayoutId id="2147484725" r:id="rId11"/>
    <p:sldLayoutId id="2147484726" r:id="rId12"/>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pitchFamily="34" charset="0"/>
        </a:defRPr>
      </a:lvl9pPr>
    </p:titleStyle>
    <p:bodyStyle>
      <a:lvl1pPr marL="396875" indent="-396875" algn="l" defTabSz="912813" rtl="0" eaLnBrk="0" fontAlgn="base" hangingPunct="0">
        <a:lnSpc>
          <a:spcPct val="90000"/>
        </a:lnSpc>
        <a:spcBef>
          <a:spcPct val="20000"/>
        </a:spcBef>
        <a:spcAft>
          <a:spcPct val="0"/>
        </a:spcAft>
        <a:buBlip>
          <a:blip r:embed="rId17"/>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8"/>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8"/>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8"/>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96">
            <a:extLst>
              <a:ext uri="{FF2B5EF4-FFF2-40B4-BE49-F238E27FC236}">
                <a16:creationId xmlns:a16="http://schemas.microsoft.com/office/drawing/2014/main" id="{63600630-C349-AE45-2C48-12A7B08CD756}"/>
              </a:ext>
            </a:extLst>
          </p:cNvPr>
          <p:cNvSpPr>
            <a:spLocks noChangeArrowheads="1"/>
          </p:cNvSpPr>
          <p:nvPr userDrawn="1"/>
        </p:nvSpPr>
        <p:spPr bwMode="auto">
          <a:xfrm rot="20723672">
            <a:off x="2084389" y="1984375"/>
            <a:ext cx="4256087" cy="3632200"/>
          </a:xfrm>
          <a:prstGeom prst="rect">
            <a:avLst/>
          </a:prstGeom>
          <a:solidFill>
            <a:srgbClr val="0A0C70">
              <a:alpha val="50195"/>
            </a:srgbClr>
          </a:solidFill>
          <a:ln w="9525">
            <a:miter lim="800000"/>
            <a:headEnd/>
            <a:tailEnd/>
          </a:ln>
          <a:effectLst/>
          <a:scene3d>
            <a:camera prst="legacyPerspectiveFront">
              <a:rot lat="1500000" lon="1500000" rev="0"/>
            </a:camera>
            <a:lightRig rig="legacyFlat2" dir="b"/>
          </a:scene3d>
          <a:sp3d extrusionH="430200" prstMaterial="legacyMatte">
            <a:bevelT w="13500" h="13500" prst="angle"/>
            <a:bevelB w="13500" h="13500" prst="angle"/>
            <a:extrusionClr>
              <a:srgbClr val="0A0C70"/>
            </a:extrusionClr>
            <a:contourClr>
              <a:srgbClr val="0A0C7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1" name="Rectangle 3">
            <a:extLst>
              <a:ext uri="{FF2B5EF4-FFF2-40B4-BE49-F238E27FC236}">
                <a16:creationId xmlns:a16="http://schemas.microsoft.com/office/drawing/2014/main" id="{C4851360-7D93-5592-D44C-F5EB15E511E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Freeform 14">
            <a:extLst>
              <a:ext uri="{FF2B5EF4-FFF2-40B4-BE49-F238E27FC236}">
                <a16:creationId xmlns:a16="http://schemas.microsoft.com/office/drawing/2014/main" id="{7B3D278F-7533-584F-38B1-316B8ECB160A}"/>
              </a:ext>
            </a:extLst>
          </p:cNvPr>
          <p:cNvSpPr>
            <a:spLocks/>
          </p:cNvSpPr>
          <p:nvPr userDrawn="1"/>
        </p:nvSpPr>
        <p:spPr bwMode="auto">
          <a:xfrm>
            <a:off x="1" y="0"/>
            <a:ext cx="1876425" cy="3600450"/>
          </a:xfrm>
          <a:custGeom>
            <a:avLst/>
            <a:gdLst>
              <a:gd name="T0" fmla="*/ 0 w 1182"/>
              <a:gd name="T1" fmla="*/ 3600450 h 2268"/>
              <a:gd name="T2" fmla="*/ 0 w 1182"/>
              <a:gd name="T3" fmla="*/ 0 h 2268"/>
              <a:gd name="T4" fmla="*/ 1876425 w 1182"/>
              <a:gd name="T5" fmla="*/ 0 h 2268"/>
              <a:gd name="T6" fmla="*/ 0 60000 65536"/>
              <a:gd name="T7" fmla="*/ 0 60000 65536"/>
              <a:gd name="T8" fmla="*/ 0 60000 65536"/>
            </a:gdLst>
            <a:ahLst/>
            <a:cxnLst>
              <a:cxn ang="T6">
                <a:pos x="T0" y="T1"/>
              </a:cxn>
              <a:cxn ang="T7">
                <a:pos x="T2" y="T3"/>
              </a:cxn>
              <a:cxn ang="T8">
                <a:pos x="T4" y="T5"/>
              </a:cxn>
            </a:cxnLst>
            <a:rect l="0" t="0" r="r" b="b"/>
            <a:pathLst>
              <a:path w="1182" h="2268">
                <a:moveTo>
                  <a:pt x="0" y="2268"/>
                </a:moveTo>
                <a:lnTo>
                  <a:pt x="0" y="0"/>
                </a:lnTo>
                <a:lnTo>
                  <a:pt x="1182" y="0"/>
                </a:lnTo>
              </a:path>
            </a:pathLst>
          </a:custGeom>
          <a:solidFill>
            <a:srgbClr val="000099">
              <a:alpha val="50195"/>
            </a:srgbClr>
          </a:solidFill>
          <a:ln>
            <a:noFill/>
          </a:ln>
          <a:effectLst/>
          <a:extLst>
            <a:ext uri="{91240B29-F687-4F45-9708-019B960494DF}">
              <a14:hiddenLine xmlns:a14="http://schemas.microsoft.com/office/drawing/2010/main" w="12700"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rebuchet MS"/>
              <a:ea typeface="+mn-ea"/>
              <a:cs typeface="+mn-cs"/>
            </a:endParaRPr>
          </a:p>
        </p:txBody>
      </p:sp>
      <p:sp>
        <p:nvSpPr>
          <p:cNvPr id="2053" name="Rectangle 2">
            <a:extLst>
              <a:ext uri="{FF2B5EF4-FFF2-40B4-BE49-F238E27FC236}">
                <a16:creationId xmlns:a16="http://schemas.microsoft.com/office/drawing/2014/main" id="{C62D7908-37FA-6796-B8C8-3DB52C85243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ED25B128-67C0-963A-9DF1-CA2E974B1BE2}"/>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50">
                <a:solidFill>
                  <a:srgbClr val="EEE538"/>
                </a:solidFill>
              </a:defRPr>
            </a:lvl1pPr>
          </a:lstStyle>
          <a:p>
            <a:pPr defTabSz="685800" eaLnBrk="1" fontAlgn="auto" hangingPunct="1">
              <a:spcBef>
                <a:spcPts val="0"/>
              </a:spcBef>
              <a:spcAft>
                <a:spcPts val="0"/>
              </a:spcAft>
              <a:defRPr/>
            </a:pPr>
            <a:endParaRPr lang="en-US" altLang="en-US">
              <a:latin typeface="Trebuchet MS"/>
            </a:endParaRPr>
          </a:p>
        </p:txBody>
      </p:sp>
      <p:sp>
        <p:nvSpPr>
          <p:cNvPr id="1029" name="Rectangle 5">
            <a:extLst>
              <a:ext uri="{FF2B5EF4-FFF2-40B4-BE49-F238E27FC236}">
                <a16:creationId xmlns:a16="http://schemas.microsoft.com/office/drawing/2014/main" id="{B0A8F0DA-54B6-0DFC-02D9-33EF0A114DC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50">
                <a:solidFill>
                  <a:srgbClr val="EEE538"/>
                </a:solidFill>
              </a:defRPr>
            </a:lvl1pPr>
          </a:lstStyle>
          <a:p>
            <a:pPr defTabSz="685800" eaLnBrk="1" fontAlgn="auto" hangingPunct="1">
              <a:spcBef>
                <a:spcPts val="0"/>
              </a:spcBef>
              <a:spcAft>
                <a:spcPts val="0"/>
              </a:spcAft>
              <a:defRPr/>
            </a:pPr>
            <a:endParaRPr lang="en-US" altLang="en-US">
              <a:latin typeface="Trebuchet MS"/>
            </a:endParaRPr>
          </a:p>
        </p:txBody>
      </p:sp>
      <p:sp>
        <p:nvSpPr>
          <p:cNvPr id="1030" name="Rectangle 6">
            <a:extLst>
              <a:ext uri="{FF2B5EF4-FFF2-40B4-BE49-F238E27FC236}">
                <a16:creationId xmlns:a16="http://schemas.microsoft.com/office/drawing/2014/main" id="{A541C06C-66EA-964A-792E-476CB91381D1}"/>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50" smtClean="0">
                <a:solidFill>
                  <a:srgbClr val="EEE538"/>
                </a:solidFill>
                <a:latin typeface="Times New Roman" panose="02020603050405020304" pitchFamily="18" charset="0"/>
              </a:defRPr>
            </a:lvl1pPr>
          </a:lstStyle>
          <a:p>
            <a:pPr defTabSz="685800" eaLnBrk="1" fontAlgn="auto" hangingPunct="1">
              <a:spcBef>
                <a:spcPts val="0"/>
              </a:spcBef>
              <a:spcAft>
                <a:spcPts val="0"/>
              </a:spcAft>
              <a:defRPr/>
            </a:pPr>
            <a:fld id="{2EE4BA20-FC89-499A-BD0E-6079A2E86409}" type="slidenum">
              <a:rPr lang="en-US" altLang="en-US" smtClean="0"/>
              <a:pPr defTabSz="685800" eaLnBrk="1" fontAlgn="auto" hangingPunct="1">
                <a:spcBef>
                  <a:spcPts val="0"/>
                </a:spcBef>
                <a:spcAft>
                  <a:spcPts val="0"/>
                </a:spcAft>
                <a:defRPr/>
              </a:pPr>
              <a:t>‹#›</a:t>
            </a:fld>
            <a:endParaRPr lang="en-US" altLang="en-US"/>
          </a:p>
        </p:txBody>
      </p:sp>
      <p:sp>
        <p:nvSpPr>
          <p:cNvPr id="2057" name="Text Box 7">
            <a:extLst>
              <a:ext uri="{FF2B5EF4-FFF2-40B4-BE49-F238E27FC236}">
                <a16:creationId xmlns:a16="http://schemas.microsoft.com/office/drawing/2014/main" id="{C2C28A61-65D0-BD3E-9B9E-8EA0EC6205E4}"/>
              </a:ext>
            </a:extLst>
          </p:cNvPr>
          <p:cNvSpPr txBox="1">
            <a:spLocks noChangeArrowheads="1"/>
          </p:cNvSpPr>
          <p:nvPr userDrawn="1"/>
        </p:nvSpPr>
        <p:spPr bwMode="auto">
          <a:xfrm>
            <a:off x="6564313" y="6389690"/>
            <a:ext cx="192246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n-US" sz="7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Texas Department of Health</a:t>
            </a:r>
          </a:p>
        </p:txBody>
      </p:sp>
      <p:sp>
        <p:nvSpPr>
          <p:cNvPr id="2058" name="Text Box 8">
            <a:extLst>
              <a:ext uri="{FF2B5EF4-FFF2-40B4-BE49-F238E27FC236}">
                <a16:creationId xmlns:a16="http://schemas.microsoft.com/office/drawing/2014/main" id="{3C961CDA-39CD-2CAD-A0BB-13A23290769C}"/>
              </a:ext>
            </a:extLst>
          </p:cNvPr>
          <p:cNvSpPr txBox="1">
            <a:spLocks noChangeArrowheads="1"/>
          </p:cNvSpPr>
          <p:nvPr userDrawn="1"/>
        </p:nvSpPr>
        <p:spPr bwMode="auto">
          <a:xfrm>
            <a:off x="690563" y="6411915"/>
            <a:ext cx="182880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en-US" sz="750" b="1" i="0" u="none" strike="noStrike" kern="1200" cap="none" spc="0" normalizeH="0" baseline="0" noProof="0">
                <a:ln>
                  <a:noFill/>
                </a:ln>
                <a:solidFill>
                  <a:srgbClr val="000000"/>
                </a:solidFill>
                <a:effectLst/>
                <a:uLnTx/>
                <a:uFillTx/>
                <a:latin typeface="Arial" panose="020B0604020202020204" pitchFamily="34" charset="0"/>
                <a:ea typeface="+mn-ea"/>
                <a:cs typeface="+mn-cs"/>
              </a:rPr>
              <a:t>Zoonosis Control Division</a:t>
            </a:r>
          </a:p>
        </p:txBody>
      </p:sp>
      <p:grpSp>
        <p:nvGrpSpPr>
          <p:cNvPr id="2059" name="Group 205">
            <a:extLst>
              <a:ext uri="{FF2B5EF4-FFF2-40B4-BE49-F238E27FC236}">
                <a16:creationId xmlns:a16="http://schemas.microsoft.com/office/drawing/2014/main" id="{E6467148-E094-E3BD-54A7-5F92654C5CE5}"/>
              </a:ext>
            </a:extLst>
          </p:cNvPr>
          <p:cNvGrpSpPr>
            <a:grpSpLocks/>
          </p:cNvGrpSpPr>
          <p:nvPr userDrawn="1"/>
        </p:nvGrpSpPr>
        <p:grpSpPr bwMode="auto">
          <a:xfrm>
            <a:off x="374651" y="1303340"/>
            <a:ext cx="8375650" cy="179387"/>
            <a:chOff x="146" y="1125"/>
            <a:chExt cx="5276" cy="113"/>
          </a:xfrm>
        </p:grpSpPr>
        <p:sp>
          <p:nvSpPr>
            <p:cNvPr id="2064" name="Line 201">
              <a:extLst>
                <a:ext uri="{FF2B5EF4-FFF2-40B4-BE49-F238E27FC236}">
                  <a16:creationId xmlns:a16="http://schemas.microsoft.com/office/drawing/2014/main" id="{70ECB6D9-9FE8-C1ED-9150-F402E7500674}"/>
                </a:ext>
              </a:extLst>
            </p:cNvPr>
            <p:cNvSpPr>
              <a:spLocks noChangeShapeType="1"/>
            </p:cNvSpPr>
            <p:nvPr userDrawn="1"/>
          </p:nvSpPr>
          <p:spPr bwMode="auto">
            <a:xfrm>
              <a:off x="146" y="1179"/>
              <a:ext cx="5276" cy="6"/>
            </a:xfrm>
            <a:prstGeom prst="line">
              <a:avLst/>
            </a:prstGeom>
            <a:noFill/>
            <a:ln w="38100">
              <a:solidFill>
                <a:srgbClr val="325B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rebuchet MS"/>
                <a:ea typeface="+mn-ea"/>
                <a:cs typeface="+mn-cs"/>
              </a:endParaRPr>
            </a:p>
          </p:txBody>
        </p:sp>
        <p:sp>
          <p:nvSpPr>
            <p:cNvPr id="2065" name="Rectangle 202">
              <a:extLst>
                <a:ext uri="{FF2B5EF4-FFF2-40B4-BE49-F238E27FC236}">
                  <a16:creationId xmlns:a16="http://schemas.microsoft.com/office/drawing/2014/main" id="{BBE5D5AB-D8F9-B3F6-4EC5-4A80C1AA91A1}"/>
                </a:ext>
              </a:extLst>
            </p:cNvPr>
            <p:cNvSpPr>
              <a:spLocks noChangeArrowheads="1"/>
            </p:cNvSpPr>
            <p:nvPr userDrawn="1"/>
          </p:nvSpPr>
          <p:spPr bwMode="auto">
            <a:xfrm>
              <a:off x="238" y="1125"/>
              <a:ext cx="80" cy="113"/>
            </a:xfrm>
            <a:prstGeom prst="rect">
              <a:avLst/>
            </a:prstGeom>
            <a:solidFill>
              <a:srgbClr val="2C2E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6" name="Rectangle 204">
              <a:extLst>
                <a:ext uri="{FF2B5EF4-FFF2-40B4-BE49-F238E27FC236}">
                  <a16:creationId xmlns:a16="http://schemas.microsoft.com/office/drawing/2014/main" id="{AAED1156-E840-E43D-7B79-BF275BF8B30B}"/>
                </a:ext>
              </a:extLst>
            </p:cNvPr>
            <p:cNvSpPr>
              <a:spLocks noChangeArrowheads="1"/>
            </p:cNvSpPr>
            <p:nvPr userDrawn="1"/>
          </p:nvSpPr>
          <p:spPr bwMode="auto">
            <a:xfrm>
              <a:off x="5243" y="1125"/>
              <a:ext cx="80" cy="113"/>
            </a:xfrm>
            <a:prstGeom prst="rect">
              <a:avLst/>
            </a:prstGeom>
            <a:solidFill>
              <a:srgbClr val="2C2E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60" name="Group 206">
            <a:extLst>
              <a:ext uri="{FF2B5EF4-FFF2-40B4-BE49-F238E27FC236}">
                <a16:creationId xmlns:a16="http://schemas.microsoft.com/office/drawing/2014/main" id="{4BDEBF1A-A6D9-16FF-6021-503F1568E87B}"/>
              </a:ext>
            </a:extLst>
          </p:cNvPr>
          <p:cNvGrpSpPr>
            <a:grpSpLocks/>
          </p:cNvGrpSpPr>
          <p:nvPr userDrawn="1"/>
        </p:nvGrpSpPr>
        <p:grpSpPr bwMode="auto">
          <a:xfrm>
            <a:off x="384176" y="6278565"/>
            <a:ext cx="8375650" cy="179387"/>
            <a:chOff x="146" y="1125"/>
            <a:chExt cx="5276" cy="113"/>
          </a:xfrm>
        </p:grpSpPr>
        <p:sp>
          <p:nvSpPr>
            <p:cNvPr id="2061" name="Line 207">
              <a:extLst>
                <a:ext uri="{FF2B5EF4-FFF2-40B4-BE49-F238E27FC236}">
                  <a16:creationId xmlns:a16="http://schemas.microsoft.com/office/drawing/2014/main" id="{56B2A0E7-7E87-A8E3-630D-11EE7F9D60B9}"/>
                </a:ext>
              </a:extLst>
            </p:cNvPr>
            <p:cNvSpPr>
              <a:spLocks noChangeShapeType="1"/>
            </p:cNvSpPr>
            <p:nvPr userDrawn="1"/>
          </p:nvSpPr>
          <p:spPr bwMode="auto">
            <a:xfrm>
              <a:off x="146" y="1179"/>
              <a:ext cx="5276" cy="6"/>
            </a:xfrm>
            <a:prstGeom prst="line">
              <a:avLst/>
            </a:prstGeom>
            <a:noFill/>
            <a:ln w="38100">
              <a:solidFill>
                <a:srgbClr val="325B9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rebuchet MS"/>
                <a:ea typeface="+mn-ea"/>
                <a:cs typeface="+mn-cs"/>
              </a:endParaRPr>
            </a:p>
          </p:txBody>
        </p:sp>
        <p:sp>
          <p:nvSpPr>
            <p:cNvPr id="2062" name="Rectangle 208">
              <a:extLst>
                <a:ext uri="{FF2B5EF4-FFF2-40B4-BE49-F238E27FC236}">
                  <a16:creationId xmlns:a16="http://schemas.microsoft.com/office/drawing/2014/main" id="{CAA7D8E7-F109-1876-B1EB-9297EFEF7C2A}"/>
                </a:ext>
              </a:extLst>
            </p:cNvPr>
            <p:cNvSpPr>
              <a:spLocks noChangeArrowheads="1"/>
            </p:cNvSpPr>
            <p:nvPr userDrawn="1"/>
          </p:nvSpPr>
          <p:spPr bwMode="auto">
            <a:xfrm>
              <a:off x="238" y="1125"/>
              <a:ext cx="80" cy="113"/>
            </a:xfrm>
            <a:prstGeom prst="rect">
              <a:avLst/>
            </a:prstGeom>
            <a:solidFill>
              <a:srgbClr val="2C2E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3" name="Rectangle 209">
              <a:extLst>
                <a:ext uri="{FF2B5EF4-FFF2-40B4-BE49-F238E27FC236}">
                  <a16:creationId xmlns:a16="http://schemas.microsoft.com/office/drawing/2014/main" id="{BC8CB271-8402-C8DE-F706-629D0C6D362A}"/>
                </a:ext>
              </a:extLst>
            </p:cNvPr>
            <p:cNvSpPr>
              <a:spLocks noChangeArrowheads="1"/>
            </p:cNvSpPr>
            <p:nvPr userDrawn="1"/>
          </p:nvSpPr>
          <p:spPr bwMode="auto">
            <a:xfrm>
              <a:off x="5243" y="1125"/>
              <a:ext cx="80" cy="113"/>
            </a:xfrm>
            <a:prstGeom prst="rect">
              <a:avLst/>
            </a:prstGeom>
            <a:solidFill>
              <a:srgbClr val="2C2E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73737376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Lst>
  <p:transition/>
  <p:txStyles>
    <p:titleStyle>
      <a:lvl1pPr algn="ctr" rtl="0" eaLnBrk="0" fontAlgn="base" hangingPunct="0">
        <a:spcBef>
          <a:spcPct val="0"/>
        </a:spcBef>
        <a:spcAft>
          <a:spcPct val="0"/>
        </a:spcAft>
        <a:defRPr sz="3300" b="1" kern="1200">
          <a:solidFill>
            <a:srgbClr val="EEE538"/>
          </a:solidFill>
          <a:latin typeface="+mj-lt"/>
          <a:ea typeface="+mj-ea"/>
          <a:cs typeface="+mj-cs"/>
        </a:defRPr>
      </a:lvl1pPr>
      <a:lvl2pPr algn="ctr" rtl="0" eaLnBrk="0" fontAlgn="base" hangingPunct="0">
        <a:spcBef>
          <a:spcPct val="0"/>
        </a:spcBef>
        <a:spcAft>
          <a:spcPct val="0"/>
        </a:spcAft>
        <a:defRPr sz="3300" b="1">
          <a:solidFill>
            <a:srgbClr val="EEE538"/>
          </a:solidFill>
          <a:latin typeface="Trebuchet MS" panose="020B0603020202020204" pitchFamily="34" charset="0"/>
        </a:defRPr>
      </a:lvl2pPr>
      <a:lvl3pPr algn="ctr" rtl="0" eaLnBrk="0" fontAlgn="base" hangingPunct="0">
        <a:spcBef>
          <a:spcPct val="0"/>
        </a:spcBef>
        <a:spcAft>
          <a:spcPct val="0"/>
        </a:spcAft>
        <a:defRPr sz="3300" b="1">
          <a:solidFill>
            <a:srgbClr val="EEE538"/>
          </a:solidFill>
          <a:latin typeface="Trebuchet MS" panose="020B0603020202020204" pitchFamily="34" charset="0"/>
        </a:defRPr>
      </a:lvl3pPr>
      <a:lvl4pPr algn="ctr" rtl="0" eaLnBrk="0" fontAlgn="base" hangingPunct="0">
        <a:spcBef>
          <a:spcPct val="0"/>
        </a:spcBef>
        <a:spcAft>
          <a:spcPct val="0"/>
        </a:spcAft>
        <a:defRPr sz="3300" b="1">
          <a:solidFill>
            <a:srgbClr val="EEE538"/>
          </a:solidFill>
          <a:latin typeface="Trebuchet MS" panose="020B0603020202020204" pitchFamily="34" charset="0"/>
        </a:defRPr>
      </a:lvl4pPr>
      <a:lvl5pPr algn="ctr" rtl="0" eaLnBrk="0" fontAlgn="base" hangingPunct="0">
        <a:spcBef>
          <a:spcPct val="0"/>
        </a:spcBef>
        <a:spcAft>
          <a:spcPct val="0"/>
        </a:spcAft>
        <a:defRPr sz="3300" b="1">
          <a:solidFill>
            <a:srgbClr val="EEE538"/>
          </a:solidFill>
          <a:latin typeface="Trebuchet MS" panose="020B0603020202020204" pitchFamily="34" charset="0"/>
        </a:defRPr>
      </a:lvl5pPr>
      <a:lvl6pPr marL="342900" algn="ctr" rtl="0" fontAlgn="base">
        <a:spcBef>
          <a:spcPct val="0"/>
        </a:spcBef>
        <a:spcAft>
          <a:spcPct val="0"/>
        </a:spcAft>
        <a:defRPr sz="3300" b="1">
          <a:solidFill>
            <a:srgbClr val="EEE538"/>
          </a:solidFill>
          <a:latin typeface="Trebuchet MS" panose="020B0603020202020204" pitchFamily="34" charset="0"/>
        </a:defRPr>
      </a:lvl6pPr>
      <a:lvl7pPr marL="685800" algn="ctr" rtl="0" fontAlgn="base">
        <a:spcBef>
          <a:spcPct val="0"/>
        </a:spcBef>
        <a:spcAft>
          <a:spcPct val="0"/>
        </a:spcAft>
        <a:defRPr sz="3300" b="1">
          <a:solidFill>
            <a:srgbClr val="EEE538"/>
          </a:solidFill>
          <a:latin typeface="Trebuchet MS" panose="020B0603020202020204" pitchFamily="34" charset="0"/>
        </a:defRPr>
      </a:lvl7pPr>
      <a:lvl8pPr marL="1028700" algn="ctr" rtl="0" fontAlgn="base">
        <a:spcBef>
          <a:spcPct val="0"/>
        </a:spcBef>
        <a:spcAft>
          <a:spcPct val="0"/>
        </a:spcAft>
        <a:defRPr sz="3300" b="1">
          <a:solidFill>
            <a:srgbClr val="EEE538"/>
          </a:solidFill>
          <a:latin typeface="Trebuchet MS" panose="020B0603020202020204" pitchFamily="34" charset="0"/>
        </a:defRPr>
      </a:lvl8pPr>
      <a:lvl9pPr marL="1371600" algn="ctr" rtl="0" fontAlgn="base">
        <a:spcBef>
          <a:spcPct val="0"/>
        </a:spcBef>
        <a:spcAft>
          <a:spcPct val="0"/>
        </a:spcAft>
        <a:defRPr sz="3300" b="1">
          <a:solidFill>
            <a:srgbClr val="EEE538"/>
          </a:solidFill>
          <a:latin typeface="Trebuchet MS" panose="020B0603020202020204" pitchFamily="34" charset="0"/>
        </a:defRPr>
      </a:lvl9pPr>
    </p:titleStyle>
    <p:bodyStyle>
      <a:lvl1pPr marL="257175" indent="-257175" algn="l" rtl="0" eaLnBrk="0" fontAlgn="base" hangingPunct="0">
        <a:spcBef>
          <a:spcPct val="20000"/>
        </a:spcBef>
        <a:spcAft>
          <a:spcPct val="0"/>
        </a:spcAft>
        <a:buClr>
          <a:srgbClr val="EEE538"/>
        </a:buClr>
        <a:buFont typeface="Wingdings" panose="05000000000000000000" pitchFamily="2" charset="2"/>
        <a:buChar char="Ü"/>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Clr>
          <a:srgbClr val="157FCF"/>
        </a:buClr>
        <a:buSzPct val="85000"/>
        <a:buFont typeface="Wingdings" panose="05000000000000000000" pitchFamily="2" charset="2"/>
        <a:buChar char="Ü"/>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Clr>
          <a:srgbClr val="F7F3A1"/>
        </a:buClr>
        <a:buSzPct val="75000"/>
        <a:buFont typeface="Wingdings" panose="05000000000000000000" pitchFamily="2" charset="2"/>
        <a:buChar char="è"/>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Clr>
          <a:srgbClr val="5AAFEE"/>
        </a:buClr>
        <a:buSzPct val="75000"/>
        <a:buFont typeface="Wingdings" panose="05000000000000000000" pitchFamily="2" charset="2"/>
        <a:buChar char="è"/>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Clr>
          <a:srgbClr val="F7F3A1"/>
        </a:buClr>
        <a:buSzPct val="75000"/>
        <a:buFont typeface="Wingdings" panose="05000000000000000000" pitchFamily="2" charset="2"/>
        <a:buChar char="à"/>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30F6618-029A-4A15-A8D0-4C8599B859A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8004472C-BB94-04EB-E1EA-31F95F01F6C2}"/>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D62ECC-3BD9-DA41-280C-CA87F71090D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pitchFamily="34" charset="0"/>
              </a:defRPr>
            </a:lvl1pPr>
          </a:lstStyle>
          <a:p>
            <a:pPr defTabSz="685800" fontAlgn="auto">
              <a:spcBef>
                <a:spcPts val="0"/>
              </a:spcBef>
              <a:spcAft>
                <a:spcPts val="0"/>
              </a:spcAft>
              <a:defRPr/>
            </a:pPr>
            <a:endParaRPr lang="en-US">
              <a:solidFill>
                <a:srgbClr val="000000"/>
              </a:solidFill>
            </a:endParaRPr>
          </a:p>
        </p:txBody>
      </p:sp>
      <p:sp>
        <p:nvSpPr>
          <p:cNvPr id="1029" name="Rectangle 5">
            <a:extLst>
              <a:ext uri="{FF2B5EF4-FFF2-40B4-BE49-F238E27FC236}">
                <a16:creationId xmlns:a16="http://schemas.microsoft.com/office/drawing/2014/main" id="{12E2F1E8-BD21-93DB-4DD0-C8646685D4F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itchFamily="34" charset="0"/>
              </a:defRPr>
            </a:lvl1pPr>
          </a:lstStyle>
          <a:p>
            <a:pPr defTabSz="685800" fontAlgn="auto">
              <a:spcBef>
                <a:spcPts val="0"/>
              </a:spcBef>
              <a:spcAft>
                <a:spcPts val="0"/>
              </a:spcAft>
              <a:defRPr/>
            </a:pPr>
            <a:endParaRPr lang="en-US">
              <a:solidFill>
                <a:srgbClr val="000000"/>
              </a:solidFill>
            </a:endParaRPr>
          </a:p>
        </p:txBody>
      </p:sp>
      <p:sp>
        <p:nvSpPr>
          <p:cNvPr id="1030" name="Rectangle 6">
            <a:extLst>
              <a:ext uri="{FF2B5EF4-FFF2-40B4-BE49-F238E27FC236}">
                <a16:creationId xmlns:a16="http://schemas.microsoft.com/office/drawing/2014/main" id="{52F0C425-9814-8AB6-D707-AFC965C370D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auto">
              <a:spcBef>
                <a:spcPts val="0"/>
              </a:spcBef>
              <a:spcAft>
                <a:spcPts val="0"/>
              </a:spcAft>
              <a:defRPr/>
            </a:pPr>
            <a:fld id="{10C88DA4-2D41-49D3-8F08-B0A10187C505}" type="slidenum">
              <a:rPr lang="en-US" altLang="en-US" smtClean="0">
                <a:solidFill>
                  <a:srgbClr val="000000"/>
                </a:solidFill>
                <a:latin typeface="Arial"/>
              </a:rPr>
              <a:pPr defTabSz="685800"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652491930"/>
      </p:ext>
    </p:extLst>
  </p:cSld>
  <p:clrMap bg1="lt1" tx1="dk1" bg2="lt2" tx2="dk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 id="2147484832" r:id="rId12"/>
    <p:sldLayoutId id="2147484833"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6DCC57-2E58-B448-EB6D-96D4C9C8157F}"/>
              </a:ext>
            </a:extLst>
          </p:cNvPr>
          <p:cNvSpPr>
            <a:spLocks noChangeArrowheads="1"/>
          </p:cNvSpPr>
          <p:nvPr/>
        </p:nvSpPr>
        <p:spPr bwMode="auto">
          <a:xfrm>
            <a:off x="0" y="1377950"/>
            <a:ext cx="2133600" cy="10160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92929"/>
              </a:solidFill>
              <a:effectLst/>
              <a:uLnTx/>
              <a:uFillTx/>
              <a:latin typeface="Times New Roman" panose="02020603050405020304" pitchFamily="18" charset="0"/>
              <a:ea typeface="+mn-ea"/>
              <a:cs typeface="+mn-cs"/>
            </a:endParaRPr>
          </a:p>
        </p:txBody>
      </p:sp>
      <p:sp>
        <p:nvSpPr>
          <p:cNvPr id="1027" name="Rectangle 3">
            <a:extLst>
              <a:ext uri="{FF2B5EF4-FFF2-40B4-BE49-F238E27FC236}">
                <a16:creationId xmlns:a16="http://schemas.microsoft.com/office/drawing/2014/main" id="{AC1B6171-2892-7990-9BFC-84F2880E8AE4}"/>
              </a:ext>
            </a:extLst>
          </p:cNvPr>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92929"/>
              </a:solidFill>
              <a:effectLst/>
              <a:uLnTx/>
              <a:uFillTx/>
              <a:latin typeface="Times New Roman" panose="02020603050405020304" pitchFamily="18" charset="0"/>
              <a:ea typeface="+mn-ea"/>
              <a:cs typeface="+mn-cs"/>
            </a:endParaRPr>
          </a:p>
        </p:txBody>
      </p:sp>
      <p:sp>
        <p:nvSpPr>
          <p:cNvPr id="1028" name="Rectangle 4">
            <a:extLst>
              <a:ext uri="{FF2B5EF4-FFF2-40B4-BE49-F238E27FC236}">
                <a16:creationId xmlns:a16="http://schemas.microsoft.com/office/drawing/2014/main" id="{EFDDE2E3-3C17-20A6-2F97-5E4EE9589201}"/>
              </a:ext>
            </a:extLst>
          </p:cNvPr>
          <p:cNvSpPr>
            <a:spLocks noGrp="1" noChangeArrowheads="1"/>
          </p:cNvSpPr>
          <p:nvPr>
            <p:ph type="title"/>
          </p:nvPr>
        </p:nvSpPr>
        <p:spPr bwMode="auto">
          <a:xfrm>
            <a:off x="931864" y="96840"/>
            <a:ext cx="7158037"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Rectangle 5">
            <a:extLst>
              <a:ext uri="{FF2B5EF4-FFF2-40B4-BE49-F238E27FC236}">
                <a16:creationId xmlns:a16="http://schemas.microsoft.com/office/drawing/2014/main" id="{6031DDA7-45E4-89AC-083A-47A590276AB4}"/>
              </a:ext>
            </a:extLst>
          </p:cNvPr>
          <p:cNvSpPr>
            <a:spLocks noGrp="1" noChangeArrowheads="1"/>
          </p:cNvSpPr>
          <p:nvPr>
            <p:ph type="body" idx="1"/>
          </p:nvPr>
        </p:nvSpPr>
        <p:spPr bwMode="auto">
          <a:xfrm>
            <a:off x="949326" y="1981200"/>
            <a:ext cx="76612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3974" name="Rectangle 6">
            <a:extLst>
              <a:ext uri="{FF2B5EF4-FFF2-40B4-BE49-F238E27FC236}">
                <a16:creationId xmlns:a16="http://schemas.microsoft.com/office/drawing/2014/main" id="{AD29B544-9269-22F0-23C6-4E939844D5F5}"/>
              </a:ext>
            </a:extLst>
          </p:cNvPr>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750">
                <a:latin typeface="Arial" charset="0"/>
              </a:defRPr>
            </a:lvl1pPr>
          </a:lstStyle>
          <a:p>
            <a:pPr defTabSz="685800" fontAlgn="auto">
              <a:spcBef>
                <a:spcPts val="0"/>
              </a:spcBef>
              <a:spcAft>
                <a:spcPts val="0"/>
              </a:spcAft>
              <a:defRPr/>
            </a:pPr>
            <a:endParaRPr lang="en-US">
              <a:solidFill>
                <a:srgbClr val="292929"/>
              </a:solidFill>
            </a:endParaRPr>
          </a:p>
        </p:txBody>
      </p:sp>
      <p:sp>
        <p:nvSpPr>
          <p:cNvPr id="83975" name="Rectangle 7">
            <a:extLst>
              <a:ext uri="{FF2B5EF4-FFF2-40B4-BE49-F238E27FC236}">
                <a16:creationId xmlns:a16="http://schemas.microsoft.com/office/drawing/2014/main" id="{1E251116-B278-8ACD-C19B-00EC5C3C93E9}"/>
              </a:ext>
            </a:extLst>
          </p:cNvPr>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750">
                <a:latin typeface="Arial" charset="0"/>
              </a:defRPr>
            </a:lvl1pPr>
          </a:lstStyle>
          <a:p>
            <a:pPr defTabSz="685800" fontAlgn="auto">
              <a:spcBef>
                <a:spcPts val="0"/>
              </a:spcBef>
              <a:spcAft>
                <a:spcPts val="0"/>
              </a:spcAft>
              <a:defRPr/>
            </a:pPr>
            <a:endParaRPr lang="en-US">
              <a:solidFill>
                <a:srgbClr val="292929"/>
              </a:solidFill>
            </a:endParaRPr>
          </a:p>
        </p:txBody>
      </p:sp>
      <p:sp>
        <p:nvSpPr>
          <p:cNvPr id="83976" name="Rectangle 8">
            <a:extLst>
              <a:ext uri="{FF2B5EF4-FFF2-40B4-BE49-F238E27FC236}">
                <a16:creationId xmlns:a16="http://schemas.microsoft.com/office/drawing/2014/main" id="{4D9171A2-1A0E-2C06-EB83-6B45716207BF}"/>
              </a:ext>
            </a:extLst>
          </p:cNvPr>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smtClean="0"/>
            </a:lvl1pPr>
          </a:lstStyle>
          <a:p>
            <a:pPr defTabSz="685800" fontAlgn="auto">
              <a:spcBef>
                <a:spcPts val="0"/>
              </a:spcBef>
              <a:spcAft>
                <a:spcPts val="0"/>
              </a:spcAft>
              <a:defRPr/>
            </a:pPr>
            <a:fld id="{B91905F4-112C-4807-A0BA-DB0E2A188759}" type="slidenum">
              <a:rPr lang="en-US" altLang="en-US" smtClean="0">
                <a:solidFill>
                  <a:srgbClr val="292929"/>
                </a:solidFill>
                <a:latin typeface="Arial"/>
              </a:rPr>
              <a:pPr defTabSz="685800" fontAlgn="auto">
                <a:spcBef>
                  <a:spcPts val="0"/>
                </a:spcBef>
                <a:spcAft>
                  <a:spcPts val="0"/>
                </a:spcAft>
                <a:defRPr/>
              </a:pPr>
              <a:t>‹#›</a:t>
            </a:fld>
            <a:endParaRPr lang="en-US" altLang="en-US">
              <a:solidFill>
                <a:srgbClr val="292929"/>
              </a:solidFill>
              <a:latin typeface="Arial"/>
            </a:endParaRPr>
          </a:p>
        </p:txBody>
      </p:sp>
      <p:sp>
        <p:nvSpPr>
          <p:cNvPr id="1033" name="Freeform 9">
            <a:extLst>
              <a:ext uri="{FF2B5EF4-FFF2-40B4-BE49-F238E27FC236}">
                <a16:creationId xmlns:a16="http://schemas.microsoft.com/office/drawing/2014/main" id="{DE526F38-99C4-38E1-C9E9-E14ED6CAC8F5}"/>
              </a:ext>
            </a:extLst>
          </p:cNvPr>
          <p:cNvSpPr>
            <a:spLocks noChangeArrowheads="1"/>
          </p:cNvSpPr>
          <p:nvPr/>
        </p:nvSpPr>
        <p:spPr bwMode="auto">
          <a:xfrm>
            <a:off x="838200" y="561975"/>
            <a:ext cx="152400" cy="1066800"/>
          </a:xfrm>
          <a:custGeom>
            <a:avLst/>
            <a:gdLst>
              <a:gd name="T0" fmla="*/ 2147483646 w 1000"/>
              <a:gd name="T1" fmla="*/ 2147483646 h 1000"/>
              <a:gd name="T2" fmla="*/ 0 w 1000"/>
              <a:gd name="T3" fmla="*/ 2147483646 h 1000"/>
              <a:gd name="T4" fmla="*/ 0 w 1000"/>
              <a:gd name="T5" fmla="*/ 0 h 1000"/>
              <a:gd name="T6" fmla="*/ 2147483646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92929"/>
              </a:solidFill>
              <a:effectLst/>
              <a:uLnTx/>
              <a:uFillTx/>
              <a:latin typeface="Arial"/>
              <a:ea typeface="+mn-ea"/>
              <a:cs typeface="+mn-cs"/>
            </a:endParaRPr>
          </a:p>
        </p:txBody>
      </p:sp>
      <p:sp>
        <p:nvSpPr>
          <p:cNvPr id="1034" name="Freeform 10">
            <a:extLst>
              <a:ext uri="{FF2B5EF4-FFF2-40B4-BE49-F238E27FC236}">
                <a16:creationId xmlns:a16="http://schemas.microsoft.com/office/drawing/2014/main" id="{D9202671-C7C5-431E-0334-A43A210D07B2}"/>
              </a:ext>
            </a:extLst>
          </p:cNvPr>
          <p:cNvSpPr>
            <a:spLocks noChangeArrowheads="1"/>
          </p:cNvSpPr>
          <p:nvPr/>
        </p:nvSpPr>
        <p:spPr bwMode="auto">
          <a:xfrm>
            <a:off x="8262938" y="269875"/>
            <a:ext cx="152400" cy="1073150"/>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1674839030"/>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 id="2147484847" r:id="rId13"/>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p:titleStyle>
    <p:bodyStyle>
      <a:lvl1pPr marL="335756" indent="-335756" algn="l" rtl="0" eaLnBrk="0" fontAlgn="base" hangingPunct="0">
        <a:spcBef>
          <a:spcPct val="20000"/>
        </a:spcBef>
        <a:spcAft>
          <a:spcPct val="0"/>
        </a:spcAft>
        <a:buClr>
          <a:schemeClr val="accent1"/>
        </a:buClr>
        <a:buSzPct val="70000"/>
        <a:buFont typeface="Wingdings" panose="05000000000000000000" pitchFamily="2" charset="2"/>
        <a:buChar char="n"/>
        <a:defRPr sz="2400">
          <a:solidFill>
            <a:schemeClr val="tx1"/>
          </a:solidFill>
          <a:latin typeface="+mn-lt"/>
          <a:ea typeface="+mn-ea"/>
          <a:cs typeface="+mn-cs"/>
        </a:defRPr>
      </a:lvl1pPr>
      <a:lvl2pPr marL="666750" indent="-329804" algn="l" rtl="0" eaLnBrk="0" fontAlgn="base" hangingPunct="0">
        <a:spcBef>
          <a:spcPct val="20000"/>
        </a:spcBef>
        <a:spcAft>
          <a:spcPct val="0"/>
        </a:spcAft>
        <a:buClr>
          <a:schemeClr val="hlink"/>
        </a:buClr>
        <a:buSzPct val="65000"/>
        <a:buFont typeface="Wingdings" panose="05000000000000000000" pitchFamily="2" charset="2"/>
        <a:buChar char="¡"/>
        <a:defRPr sz="2100">
          <a:solidFill>
            <a:schemeClr val="tx1"/>
          </a:solidFill>
          <a:latin typeface="+mn-lt"/>
        </a:defRPr>
      </a:lvl2pPr>
      <a:lvl3pPr marL="970360" indent="-302419" algn="l" rtl="0" eaLnBrk="0" fontAlgn="base" hangingPunct="0">
        <a:spcBef>
          <a:spcPct val="20000"/>
        </a:spcBef>
        <a:spcAft>
          <a:spcPct val="0"/>
        </a:spcAft>
        <a:buClr>
          <a:schemeClr val="accent1"/>
        </a:buClr>
        <a:buSzPct val="70000"/>
        <a:buFont typeface="Wingdings" panose="05000000000000000000" pitchFamily="2" charset="2"/>
        <a:buChar char="n"/>
        <a:defRPr sz="1800">
          <a:solidFill>
            <a:schemeClr val="tx1"/>
          </a:solidFill>
          <a:latin typeface="+mn-lt"/>
        </a:defRPr>
      </a:lvl3pPr>
      <a:lvl4pPr marL="1260872" indent="-289322" algn="l" rtl="0" eaLnBrk="0" fontAlgn="base" hangingPunct="0">
        <a:spcBef>
          <a:spcPct val="20000"/>
        </a:spcBef>
        <a:spcAft>
          <a:spcPct val="0"/>
        </a:spcAft>
        <a:buClr>
          <a:schemeClr val="hlink"/>
        </a:buClr>
        <a:buSzPct val="75000"/>
        <a:buFont typeface="Wingdings" panose="05000000000000000000" pitchFamily="2" charset="2"/>
        <a:buChar char="¡"/>
        <a:defRPr sz="1500">
          <a:solidFill>
            <a:schemeClr val="tx1"/>
          </a:solidFill>
          <a:latin typeface="+mn-lt"/>
        </a:defRPr>
      </a:lvl4pPr>
      <a:lvl5pPr marL="1552575" indent="-290513" algn="l" rtl="0" eaLnBrk="0" fontAlgn="base" hangingPunct="0">
        <a:spcBef>
          <a:spcPct val="20000"/>
        </a:spcBef>
        <a:spcAft>
          <a:spcPct val="0"/>
        </a:spcAft>
        <a:buClr>
          <a:schemeClr val="accent1"/>
        </a:buClr>
        <a:buSzPct val="70000"/>
        <a:buFont typeface="Wingdings" panose="05000000000000000000" pitchFamily="2" charset="2"/>
        <a:buChar char="n"/>
        <a:defRPr sz="1500">
          <a:solidFill>
            <a:schemeClr val="tx1"/>
          </a:solidFill>
          <a:latin typeface="+mn-lt"/>
        </a:defRPr>
      </a:lvl5pPr>
      <a:lvl6pPr marL="18954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6pPr>
      <a:lvl7pPr marL="22383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7pPr>
      <a:lvl8pPr marL="25812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8pPr>
      <a:lvl9pPr marL="29241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BE929A-D1BB-A64C-B05E-4350E36C10E0}"/>
              </a:ext>
              <a:ext uri="{C183D7F6-B498-43B3-948B-1728B52AA6E4}">
                <adec:decorative xmlns:adec="http://schemas.microsoft.com/office/drawing/2017/decorative" val="1"/>
              </a:ext>
            </a:extLst>
          </p:cNvPr>
          <p:cNvSpPr/>
          <p:nvPr userDrawn="1"/>
        </p:nvSpPr>
        <p:spPr>
          <a:xfrm>
            <a:off x="0" y="5808785"/>
            <a:ext cx="9144000" cy="1096108"/>
          </a:xfrm>
          <a:prstGeom prst="rect">
            <a:avLst/>
          </a:prstGeom>
          <a:solidFill>
            <a:srgbClr val="43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501214"/>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727491-B011-CC42-85E6-B8301381AA2D}"/>
              </a:ext>
              <a:ext uri="{C183D7F6-B498-43B3-948B-1728B52AA6E4}">
                <adec:decorative xmlns:adec="http://schemas.microsoft.com/office/drawing/2017/decorative" val="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5899151"/>
            <a:ext cx="9144000" cy="123093"/>
          </a:xfrm>
          <a:prstGeom prst="rect">
            <a:avLst/>
          </a:prstGeom>
        </p:spPr>
      </p:pic>
      <p:pic>
        <p:nvPicPr>
          <p:cNvPr id="9" name="Picture 8" descr="Texas State University">
            <a:extLst>
              <a:ext uri="{FF2B5EF4-FFF2-40B4-BE49-F238E27FC236}">
                <a16:creationId xmlns:a16="http://schemas.microsoft.com/office/drawing/2014/main" id="{8518974B-9748-A645-99AC-7972B432731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86638" y="5990494"/>
            <a:ext cx="1714500" cy="1108363"/>
          </a:xfrm>
          <a:prstGeom prst="rect">
            <a:avLst/>
          </a:prstGeom>
        </p:spPr>
      </p:pic>
      <p:sp>
        <p:nvSpPr>
          <p:cNvPr id="2" name="Title Placeholder 1"/>
          <p:cNvSpPr>
            <a:spLocks noGrp="1"/>
          </p:cNvSpPr>
          <p:nvPr>
            <p:ph type="title"/>
          </p:nvPr>
        </p:nvSpPr>
        <p:spPr>
          <a:xfrm>
            <a:off x="1143000" y="685521"/>
            <a:ext cx="6858000" cy="571781"/>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86588690"/>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Lst>
  <p:txStyles>
    <p:titleStyle>
      <a:lvl1pPr algn="l" defTabSz="685800" rtl="0" eaLnBrk="1" latinLnBrk="0" hangingPunct="1">
        <a:lnSpc>
          <a:spcPct val="90000"/>
        </a:lnSpc>
        <a:spcBef>
          <a:spcPct val="0"/>
        </a:spcBef>
        <a:buNone/>
        <a:defRPr sz="2250" b="0" i="0" kern="1200" spc="450" baseline="0">
          <a:solidFill>
            <a:schemeClr val="tx1"/>
          </a:solidFill>
          <a:latin typeface="Nunito Sans"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628650" y="1825626"/>
            <a:ext cx="78867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700912"/>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 id="21474848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628650" y="1825626"/>
            <a:ext cx="78867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1057887"/>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 id="2147484883" r:id="rId12"/>
    <p:sldLayoutId id="214748488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581025" y="1201738"/>
            <a:ext cx="8001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581025" y="2054225"/>
            <a:ext cx="800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2" descr="CLMA_1170913_KL2014_PP_3.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1" descr="Combined PH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705600" y="6088063"/>
            <a:ext cx="2197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43"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Lst>
  <p:transition>
    <p:fade/>
  </p:transition>
  <p:txStyles>
    <p:titleStyle>
      <a:lvl1pPr algn="l" defTabSz="457200" rtl="0" eaLnBrk="0" fontAlgn="base" hangingPunct="0">
        <a:lnSpc>
          <a:spcPts val="2700"/>
        </a:lnSpc>
        <a:spcBef>
          <a:spcPct val="0"/>
        </a:spcBef>
        <a:spcAft>
          <a:spcPct val="0"/>
        </a:spcAft>
        <a:defRPr sz="2600" b="1" kern="1200">
          <a:solidFill>
            <a:schemeClr val="tx2"/>
          </a:solidFill>
          <a:latin typeface="Arial Bold"/>
          <a:ea typeface="MS PGothic" panose="020B0600070205080204" pitchFamily="34" charset="-128"/>
          <a:cs typeface="Arial Bold"/>
        </a:defRPr>
      </a:lvl1pPr>
      <a:lvl2pPr algn="l" defTabSz="457200" rtl="0" eaLnBrk="0" fontAlgn="base" hangingPunct="0">
        <a:lnSpc>
          <a:spcPts val="2700"/>
        </a:lnSpc>
        <a:spcBef>
          <a:spcPct val="0"/>
        </a:spcBef>
        <a:spcAft>
          <a:spcPct val="0"/>
        </a:spcAft>
        <a:defRPr sz="2600" b="1">
          <a:solidFill>
            <a:schemeClr val="tx2"/>
          </a:solidFill>
          <a:latin typeface="Arial Bold" charset="0"/>
          <a:ea typeface="MS PGothic" panose="020B0600070205080204" pitchFamily="34" charset="-128"/>
          <a:cs typeface="Arial Bold" charset="0"/>
        </a:defRPr>
      </a:lvl2pPr>
      <a:lvl3pPr algn="l" defTabSz="457200" rtl="0" eaLnBrk="0" fontAlgn="base" hangingPunct="0">
        <a:lnSpc>
          <a:spcPts val="2700"/>
        </a:lnSpc>
        <a:spcBef>
          <a:spcPct val="0"/>
        </a:spcBef>
        <a:spcAft>
          <a:spcPct val="0"/>
        </a:spcAft>
        <a:defRPr sz="2600" b="1">
          <a:solidFill>
            <a:schemeClr val="tx2"/>
          </a:solidFill>
          <a:latin typeface="Arial Bold" charset="0"/>
          <a:ea typeface="MS PGothic" panose="020B0600070205080204" pitchFamily="34" charset="-128"/>
          <a:cs typeface="Arial Bold" charset="0"/>
        </a:defRPr>
      </a:lvl3pPr>
      <a:lvl4pPr algn="l" defTabSz="457200" rtl="0" eaLnBrk="0" fontAlgn="base" hangingPunct="0">
        <a:lnSpc>
          <a:spcPts val="2700"/>
        </a:lnSpc>
        <a:spcBef>
          <a:spcPct val="0"/>
        </a:spcBef>
        <a:spcAft>
          <a:spcPct val="0"/>
        </a:spcAft>
        <a:defRPr sz="2600" b="1">
          <a:solidFill>
            <a:schemeClr val="tx2"/>
          </a:solidFill>
          <a:latin typeface="Arial Bold" charset="0"/>
          <a:ea typeface="MS PGothic" panose="020B0600070205080204" pitchFamily="34" charset="-128"/>
          <a:cs typeface="Arial Bold" charset="0"/>
        </a:defRPr>
      </a:lvl4pPr>
      <a:lvl5pPr algn="l" defTabSz="457200" rtl="0" eaLnBrk="0" fontAlgn="base" hangingPunct="0">
        <a:lnSpc>
          <a:spcPts val="2700"/>
        </a:lnSpc>
        <a:spcBef>
          <a:spcPct val="0"/>
        </a:spcBef>
        <a:spcAft>
          <a:spcPct val="0"/>
        </a:spcAft>
        <a:defRPr sz="2600" b="1">
          <a:solidFill>
            <a:schemeClr val="tx2"/>
          </a:solidFill>
          <a:latin typeface="Arial Bold" charset="0"/>
          <a:ea typeface="MS PGothic" panose="020B0600070205080204" pitchFamily="34" charset="-128"/>
          <a:cs typeface="Arial Bold" charset="0"/>
        </a:defRPr>
      </a:lvl5pPr>
      <a:lvl6pPr marL="457200" algn="l" defTabSz="457200" rtl="0" eaLnBrk="1" fontAlgn="base" hangingPunct="1">
        <a:lnSpc>
          <a:spcPts val="2700"/>
        </a:lnSpc>
        <a:spcBef>
          <a:spcPct val="0"/>
        </a:spcBef>
        <a:spcAft>
          <a:spcPct val="0"/>
        </a:spcAft>
        <a:defRPr sz="2600" b="1">
          <a:solidFill>
            <a:schemeClr val="tx2"/>
          </a:solidFill>
          <a:latin typeface="Arial Bold" charset="0"/>
          <a:ea typeface="ＭＳ Ｐゴシック" charset="0"/>
        </a:defRPr>
      </a:lvl6pPr>
      <a:lvl7pPr marL="914400" algn="l" defTabSz="457200" rtl="0" eaLnBrk="1" fontAlgn="base" hangingPunct="1">
        <a:lnSpc>
          <a:spcPts val="2700"/>
        </a:lnSpc>
        <a:spcBef>
          <a:spcPct val="0"/>
        </a:spcBef>
        <a:spcAft>
          <a:spcPct val="0"/>
        </a:spcAft>
        <a:defRPr sz="2600" b="1">
          <a:solidFill>
            <a:schemeClr val="tx2"/>
          </a:solidFill>
          <a:latin typeface="Arial Bold" charset="0"/>
          <a:ea typeface="ＭＳ Ｐゴシック" charset="0"/>
        </a:defRPr>
      </a:lvl7pPr>
      <a:lvl8pPr marL="1371600" algn="l" defTabSz="457200" rtl="0" eaLnBrk="1" fontAlgn="base" hangingPunct="1">
        <a:lnSpc>
          <a:spcPts val="2700"/>
        </a:lnSpc>
        <a:spcBef>
          <a:spcPct val="0"/>
        </a:spcBef>
        <a:spcAft>
          <a:spcPct val="0"/>
        </a:spcAft>
        <a:defRPr sz="2600" b="1">
          <a:solidFill>
            <a:schemeClr val="tx2"/>
          </a:solidFill>
          <a:latin typeface="Arial Bold" charset="0"/>
          <a:ea typeface="ＭＳ Ｐゴシック" charset="0"/>
        </a:defRPr>
      </a:lvl8pPr>
      <a:lvl9pPr marL="1828800" algn="l" defTabSz="457200" rtl="0" eaLnBrk="1" fontAlgn="base" hangingPunct="1">
        <a:lnSpc>
          <a:spcPts val="2700"/>
        </a:lnSpc>
        <a:spcBef>
          <a:spcPct val="0"/>
        </a:spcBef>
        <a:spcAft>
          <a:spcPct val="0"/>
        </a:spcAft>
        <a:defRPr sz="2600" b="1">
          <a:solidFill>
            <a:schemeClr val="tx2"/>
          </a:solidFill>
          <a:latin typeface="Arial Bold" charset="0"/>
          <a:ea typeface="ＭＳ Ｐゴシック" charset="0"/>
        </a:defRPr>
      </a:lvl9pPr>
    </p:titleStyle>
    <p:bodyStyle>
      <a:lvl1pPr marL="342900" indent="-342900" algn="l" defTabSz="457200" rtl="0" eaLnBrk="0" fontAlgn="base" hangingPunct="0">
        <a:lnSpc>
          <a:spcPts val="2100"/>
        </a:lnSpc>
        <a:spcBef>
          <a:spcPts val="600"/>
        </a:spcBef>
        <a:spcAft>
          <a:spcPct val="0"/>
        </a:spcAft>
        <a:buClr>
          <a:schemeClr val="accent1"/>
        </a:buClr>
        <a:buFont typeface="Arial" panose="020B0604020202020204" pitchFamily="34" charset="0"/>
        <a:buChar char="•"/>
        <a:defRPr sz="2000" kern="1200">
          <a:solidFill>
            <a:schemeClr val="tx1"/>
          </a:solidFill>
          <a:latin typeface="Arial"/>
          <a:ea typeface="MS PGothic" panose="020B0600070205080204" pitchFamily="34" charset="-128"/>
          <a:cs typeface="Arial"/>
        </a:defRPr>
      </a:lvl1pPr>
      <a:lvl2pPr marL="742950" indent="-285750" algn="l" defTabSz="457200" rtl="0" eaLnBrk="0" fontAlgn="base" hangingPunct="0">
        <a:lnSpc>
          <a:spcPts val="2100"/>
        </a:lnSpc>
        <a:spcBef>
          <a:spcPts val="600"/>
        </a:spcBef>
        <a:spcAft>
          <a:spcPct val="0"/>
        </a:spcAft>
        <a:buClr>
          <a:schemeClr val="tx2"/>
        </a:buClr>
        <a:buFont typeface="Arial" panose="020B0604020202020204" pitchFamily="34" charset="0"/>
        <a:buChar char="•"/>
        <a:defRPr sz="20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lnSpc>
          <a:spcPts val="2100"/>
        </a:lnSpc>
        <a:spcBef>
          <a:spcPts val="600"/>
        </a:spcBef>
        <a:spcAft>
          <a:spcPct val="0"/>
        </a:spcAft>
        <a:buClr>
          <a:schemeClr val="bg2"/>
        </a:buClr>
        <a:buSzPct val="70000"/>
        <a:buFont typeface="Lucida Grande" pitchFamily="-84" charset="0"/>
        <a:buChar char="&gt;"/>
        <a:defRPr sz="20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lnSpc>
          <a:spcPts val="2100"/>
        </a:lnSpc>
        <a:spcBef>
          <a:spcPts val="600"/>
        </a:spcBef>
        <a:spcAft>
          <a:spcPct val="0"/>
        </a:spcAft>
        <a:buClr>
          <a:schemeClr val="accent1"/>
        </a:buClr>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lnSpc>
          <a:spcPts val="2100"/>
        </a:lnSpc>
        <a:spcBef>
          <a:spcPts val="600"/>
        </a:spcBef>
        <a:spcAft>
          <a:spcPct val="0"/>
        </a:spcAft>
        <a:buClr>
          <a:schemeClr val="tx2"/>
        </a:buClr>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73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bk object 16"/>
          <p:cNvSpPr>
            <a:spLocks noChangeArrowheads="1"/>
          </p:cNvSpPr>
          <p:nvPr/>
        </p:nvSpPr>
        <p:spPr bwMode="auto">
          <a:xfrm>
            <a:off x="0" y="0"/>
            <a:ext cx="9144000" cy="6858000"/>
          </a:xfrm>
          <a:prstGeom prst="rect">
            <a:avLst/>
          </a:prstGeom>
          <a:blipFill dpi="0" rotWithShape="1">
            <a:blip r:embed="rId7"/>
            <a:srcRect/>
            <a:stretch>
              <a:fillRect/>
            </a:stretch>
          </a:blipFill>
          <a:ln>
            <a:noFill/>
          </a:ln>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a:defRPr/>
            </a:pPr>
            <a:endParaRPr lang="en-US" altLang="en-US" dirty="0"/>
          </a:p>
        </p:txBody>
      </p:sp>
      <p:sp>
        <p:nvSpPr>
          <p:cNvPr id="4099" name="Holder 2"/>
          <p:cNvSpPr>
            <a:spLocks noGrp="1" noChangeArrowheads="1"/>
          </p:cNvSpPr>
          <p:nvPr>
            <p:ph type="title"/>
          </p:nvPr>
        </p:nvSpPr>
        <p:spPr bwMode="auto">
          <a:xfrm>
            <a:off x="909638" y="96838"/>
            <a:ext cx="732472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100" name="Holder 3"/>
          <p:cNvSpPr>
            <a:spLocks noGrp="1" noChangeArrowheads="1"/>
          </p:cNvSpPr>
          <p:nvPr>
            <p:ph type="body" idx="1"/>
          </p:nvPr>
        </p:nvSpPr>
        <p:spPr bwMode="auto">
          <a:xfrm>
            <a:off x="457200" y="15779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E5916A17-B78D-45A8-BB09-584B2E989A7F}" type="datetimeFigureOut">
              <a:rPr lang="en-US"/>
              <a:pPr>
                <a:defRPr/>
              </a:pPr>
              <a:t>2/29/2024</a:t>
            </a:fld>
            <a:endParaRPr lang="en-US" dirty="0"/>
          </a:p>
        </p:txBody>
      </p:sp>
      <p:sp>
        <p:nvSpPr>
          <p:cNvPr id="6" name="Holder 6"/>
          <p:cNvSpPr>
            <a:spLocks noGrp="1"/>
          </p:cNvSpPr>
          <p:nvPr>
            <p:ph type="sldNum" sz="quarter" idx="7"/>
          </p:nvPr>
        </p:nvSpPr>
        <p:spPr>
          <a:xfrm>
            <a:off x="6583363" y="6378575"/>
            <a:ext cx="2103437" cy="342900"/>
          </a:xfrm>
          <a:prstGeom prst="rect">
            <a:avLst/>
          </a:prstGeom>
        </p:spPr>
        <p:txBody>
          <a:bodyPr vert="horz" wrap="square" lIns="0" tIns="0" rIns="0" bIns="0" numCol="1" anchor="t" anchorCtr="0" compatLnSpc="1">
            <a:prstTxWarp prst="textNoShape">
              <a:avLst/>
            </a:prstTxWarp>
            <a:spAutoFit/>
          </a:bodyPr>
          <a:lstStyle>
            <a:lvl1pPr algn="r">
              <a:defRPr>
                <a:solidFill>
                  <a:srgbClr val="898989"/>
                </a:solidFill>
              </a:defRPr>
            </a:lvl1pPr>
          </a:lstStyle>
          <a:p>
            <a:fld id="{2F4888E5-D78E-4994-8A71-06A857725E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628650" y="1825626"/>
            <a:ext cx="78867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977564"/>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628650" y="1825626"/>
            <a:ext cx="78867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6358533"/>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 id="214748476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DE9FCCAD-7EC3-41F9-AF25-DBEBDFD2D03C}" type="datetimeFigureOut">
              <a:rPr lang="en-US" smtClean="0">
                <a:solidFill>
                  <a:srgbClr val="000000">
                    <a:tint val="75000"/>
                  </a:srgbClr>
                </a:solidFill>
                <a:latin typeface="Calibri" panose="020F0502020204030204"/>
              </a:rPr>
              <a:pPr defTabSz="685800" eaLnBrk="1" fontAlgn="auto" hangingPunct="1">
                <a:spcBef>
                  <a:spcPts val="0"/>
                </a:spcBef>
                <a:spcAft>
                  <a:spcPts val="0"/>
                </a:spcAft>
              </a:pPr>
              <a:t>2/29/2024</a:t>
            </a:fld>
            <a:endParaRPr lang="en-US">
              <a:solidFill>
                <a:srgbClr val="000000">
                  <a:tint val="75000"/>
                </a:srgbClr>
              </a:solidFill>
              <a:latin typeface="Calibri" panose="020F0502020204030204"/>
            </a:endParaRPr>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srgbClr val="000000">
                  <a:tint val="75000"/>
                </a:srgbClr>
              </a:solidFill>
              <a:latin typeface="Calibri" panose="020F0502020204030204"/>
            </a:endParaRPr>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2AF131E7-C65A-4205-BD59-AD27FEB0E13B}" type="slidenum">
              <a:rPr lang="en-US" smtClean="0">
                <a:solidFill>
                  <a:srgbClr val="000000">
                    <a:tint val="75000"/>
                  </a:srgbClr>
                </a:solidFill>
                <a:latin typeface="Calibri" panose="020F0502020204030204"/>
              </a:rPr>
              <a:pPr defTabSz="685800" eaLnBrk="1" fontAlgn="auto" hangingPunct="1">
                <a:spcBef>
                  <a:spcPts val="0"/>
                </a:spcBef>
                <a:spcAft>
                  <a:spcPts val="0"/>
                </a:spcAft>
              </a:pPr>
              <a:t>‹#›</a:t>
            </a:fld>
            <a:endParaRPr lang="en-US">
              <a:solidFill>
                <a:srgbClr val="000000">
                  <a:tint val="75000"/>
                </a:srgbClr>
              </a:solidFill>
              <a:latin typeface="Calibri" panose="020F0502020204030204"/>
            </a:endParaRPr>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75311"/>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Lst>
  <p:txStyles>
    <p:titleStyle>
      <a:lvl1pPr algn="l" defTabSz="685800" rtl="0" eaLnBrk="1" latinLnBrk="0" hangingPunct="1">
        <a:lnSpc>
          <a:spcPct val="90000"/>
        </a:lnSpc>
        <a:spcBef>
          <a:spcPct val="0"/>
        </a:spcBef>
        <a:buNone/>
        <a:defRPr sz="3300" b="1" kern="1200">
          <a:solidFill>
            <a:srgbClr val="003087"/>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47049" y="1684927"/>
            <a:ext cx="8368301"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94"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1804399" y="365126"/>
            <a:ext cx="6710951" cy="1325563"/>
          </a:xfrm>
          <a:prstGeom prst="rect">
            <a:avLst/>
          </a:prstGeom>
        </p:spPr>
        <p:txBody>
          <a:bodyPr vert="horz" lIns="91440" tIns="45720" rIns="91440" bIns="45720" rtlCol="0" anchor="ctr">
            <a:normAutofit/>
          </a:bodyPr>
          <a:lstStyle/>
          <a:p>
            <a:r>
              <a:rPr kumimoji="0" lang="en-US" sz="3000" b="1" i="0" u="none" strike="noStrike" kern="1200" cap="none" spc="0" normalizeH="0" baseline="0" noProof="0" dirty="0">
                <a:ln>
                  <a:noFill/>
                </a:ln>
                <a:solidFill>
                  <a:srgbClr val="003087"/>
                </a:solidFill>
                <a:effectLst/>
                <a:uLnTx/>
                <a:uFillTx/>
                <a:latin typeface="Calibri" panose="020F0502020204030204"/>
                <a:ea typeface="+mj-ea"/>
                <a:cs typeface="+mj-cs"/>
              </a:rPr>
              <a:t>Click to edit Master title style</a:t>
            </a:r>
            <a:endParaRPr lang="en-US" dirty="0"/>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1804398" y="2236742"/>
            <a:ext cx="6339494"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B81B6698-EAFE-4EF4-8E59-4E345DB88409}"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15728486"/>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Lst>
  <p:txStyles>
    <p:titleStyle>
      <a:lvl1pPr algn="l" defTabSz="685800" rtl="0" eaLnBrk="1" latinLnBrk="0" hangingPunct="1">
        <a:lnSpc>
          <a:spcPct val="90000"/>
        </a:lnSpc>
        <a:spcBef>
          <a:spcPct val="0"/>
        </a:spcBef>
        <a:buNone/>
        <a:defRPr sz="3300" b="0" kern="1200">
          <a:solidFill>
            <a:srgbClr val="003087"/>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B84682CA-77AC-4DCA-A3C1-9615D8C73116}" type="datetimeFigureOut">
              <a:rPr lang="en-US" smtClean="0">
                <a:solidFill>
                  <a:prstClr val="black">
                    <a:tint val="75000"/>
                  </a:prstClr>
                </a:solidFill>
                <a:latin typeface="Calibri"/>
              </a:rPr>
              <a:pPr defTabSz="685800" eaLnBrk="1" fontAlgn="auto" hangingPunct="1">
                <a:spcBef>
                  <a:spcPts val="0"/>
                </a:spcBef>
                <a:spcAft>
                  <a:spcPts val="0"/>
                </a:spcAft>
              </a:pPr>
              <a:t>2/29/2024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ECF83B34-1F88-4214-8B2A-FCA519493166}" type="slidenum">
              <a:rPr lang="en-US" smtClean="0">
                <a:solidFill>
                  <a:prstClr val="black">
                    <a:tint val="75000"/>
                  </a:prstClr>
                </a:solidFill>
                <a:latin typeface="Calibri"/>
              </a:rPr>
              <a:pPr defTabSz="68580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1672539"/>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1.xml"/><Relationship Id="rId14"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hyperlink" Target="mailto:Kathy.parker@dshs.Texas.gov" TargetMode="Externa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67.xml"/><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6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6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emf"/></Relationships>
</file>

<file path=ppt/slides/_rels/slide41.xml.rels><?xml version="1.0" encoding="UTF-8" standalone="yes"?>
<Relationships xmlns="http://schemas.openxmlformats.org/package/2006/relationships"><Relationship Id="rId3" Type="http://schemas.openxmlformats.org/officeDocument/2006/relationships/image" Target="../media/image112.wmf"/><Relationship Id="rId7" Type="http://schemas.openxmlformats.org/officeDocument/2006/relationships/hyperlink" Target="http://www.elsevier.com/cdweb/views/article.htt?jnl=13866532&amp;iss=3&amp;vol=8&amp;pii=S092801979710003" TargetMode="External"/><Relationship Id="rId2" Type="http://schemas.openxmlformats.org/officeDocument/2006/relationships/notesSlide" Target="../notesSlides/notesSlide18.xml"/><Relationship Id="rId1" Type="http://schemas.openxmlformats.org/officeDocument/2006/relationships/slideLayout" Target="../slideLayouts/slideLayout106.xml"/><Relationship Id="rId6" Type="http://schemas.openxmlformats.org/officeDocument/2006/relationships/image" Target="../media/image114.png"/><Relationship Id="rId5" Type="http://schemas.openxmlformats.org/officeDocument/2006/relationships/image" Target="../media/image113.w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69.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4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69.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44.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g"/><Relationship Id="rId2" Type="http://schemas.openxmlformats.org/officeDocument/2006/relationships/image" Target="../media/image131.jpeg"/><Relationship Id="rId1" Type="http://schemas.openxmlformats.org/officeDocument/2006/relationships/slideLayout" Target="../slideLayouts/slideLayout69.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8" Type="http://schemas.openxmlformats.org/officeDocument/2006/relationships/hyperlink" Target="http://ecommons.txstate.edu/clsfacp/" TargetMode="External"/><Relationship Id="rId3" Type="http://schemas.openxmlformats.org/officeDocument/2006/relationships/hyperlink" Target="https://asm.org/Articles/2021/September/The-One-Health-of-Rabies-It-s-Not-Just-for-Animals" TargetMode="External"/><Relationship Id="rId7" Type="http://schemas.openxmlformats.org/officeDocument/2006/relationships/hyperlink" Target="http://www.springer.com/medicine/pathology/book/978-1-4614-2169-6" TargetMode="External"/><Relationship Id="rId2" Type="http://schemas.openxmlformats.org/officeDocument/2006/relationships/hyperlink" Target="https://theconversation.com/rabies-is-an-ancient-unpredictable-and-potentially-fatal-disease-two-rabies-researchers-explain-how-to-protect-yourself-219199" TargetMode="External"/><Relationship Id="rId1" Type="http://schemas.openxmlformats.org/officeDocument/2006/relationships/slideLayout" Target="../slideLayouts/slideLayout101.xml"/><Relationship Id="rId6" Type="http://schemas.openxmlformats.org/officeDocument/2006/relationships/hyperlink" Target="https://asm.org/Articles/2019/September/Rabies-Disease,-Transmission-and-Prevention-Just-W" TargetMode="External"/><Relationship Id="rId11" Type="http://schemas.openxmlformats.org/officeDocument/2006/relationships/hyperlink" Target="http://www.cdc.gov/ncidod/EID/vol10no5/03-0719.htm" TargetMode="External"/><Relationship Id="rId5" Type="http://schemas.openxmlformats.org/officeDocument/2006/relationships/hyperlink" Target="https://www.elsevier.com/books/rabies/wilson/978-0-323-63979-8" TargetMode="External"/><Relationship Id="rId10" Type="http://schemas.openxmlformats.org/officeDocument/2006/relationships/hyperlink" Target="http://www.elsevier.com/cdweb/views/article.htt?jnl=13866532&amp;iss=3&amp;vol=8&amp;pii=S092801979710003" TargetMode="External"/><Relationship Id="rId4" Type="http://schemas.openxmlformats.org/officeDocument/2006/relationships/hyperlink" Target="https://facultyopinions.com/reports/b/9/9" TargetMode="External"/><Relationship Id="rId9" Type="http://schemas.openxmlformats.org/officeDocument/2006/relationships/hyperlink" Target="http://www.cdc.gov/ncidod/EID/vol12no08/05-1526.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127.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2" Type="http://schemas.openxmlformats.org/officeDocument/2006/relationships/hyperlink" Target="https://sso.ascp.org/Register/PreRegister?returnUrl=/issue/wsfed?wa%3dwsignin1.0%26wtrealm%3dhttp://identityserver.ascp.org" TargetMode="External"/><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png"/><Relationship Id="rId21" Type="http://schemas.openxmlformats.org/officeDocument/2006/relationships/image" Target="../media/image47.png"/><Relationship Id="rId34" Type="http://schemas.openxmlformats.org/officeDocument/2006/relationships/image" Target="../media/image60.png"/><Relationship Id="rId42" Type="http://schemas.openxmlformats.org/officeDocument/2006/relationships/image" Target="../media/image68.png"/><Relationship Id="rId7" Type="http://schemas.openxmlformats.org/officeDocument/2006/relationships/image" Target="../media/image3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41" Type="http://schemas.openxmlformats.org/officeDocument/2006/relationships/image" Target="../media/image67.png"/><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57.png"/><Relationship Id="rId44" Type="http://schemas.openxmlformats.org/officeDocument/2006/relationships/image" Target="../media/image70.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png"/><Relationship Id="rId43" Type="http://schemas.openxmlformats.org/officeDocument/2006/relationships/image" Target="../media/image69.png"/><Relationship Id="rId8" Type="http://schemas.openxmlformats.org/officeDocument/2006/relationships/image" Target="../media/image34.png"/><Relationship Id="rId3" Type="http://schemas.openxmlformats.org/officeDocument/2006/relationships/image" Target="../media/image29.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39" y="2320289"/>
            <a:ext cx="8003207" cy="2499361"/>
          </a:xfrm>
        </p:spPr>
        <p:txBody>
          <a:bodyPr anchor="ctr">
            <a:noAutofit/>
          </a:bodyPr>
          <a:lstStyle/>
          <a:p>
            <a:r>
              <a:rPr lang="en-US" sz="3600" dirty="0"/>
              <a:t>Responding to Emerging Outbreaks: Sharing the Load among Laboratory System Partners</a:t>
            </a:r>
            <a:br>
              <a:rPr lang="en-US" sz="4050" dirty="0"/>
            </a:br>
            <a:r>
              <a:rPr lang="en-US" sz="2400" b="0" dirty="0"/>
              <a:t>Christine Bean, Rodney Rohde </a:t>
            </a:r>
          </a:p>
        </p:txBody>
      </p:sp>
      <p:sp>
        <p:nvSpPr>
          <p:cNvPr id="3" name="Content Placeholder 2"/>
          <p:cNvSpPr>
            <a:spLocks noGrp="1"/>
          </p:cNvSpPr>
          <p:nvPr>
            <p:ph type="subTitle" idx="1"/>
          </p:nvPr>
        </p:nvSpPr>
        <p:spPr>
          <a:xfrm>
            <a:off x="762000" y="5715000"/>
            <a:ext cx="7927522" cy="746760"/>
          </a:xfrm>
        </p:spPr>
        <p:txBody>
          <a:bodyPr>
            <a:noAutofit/>
          </a:bodyPr>
          <a:lstStyle/>
          <a:p>
            <a:r>
              <a:rPr lang="en-US" sz="1800" b="1" dirty="0">
                <a:latin typeface="Arial"/>
                <a:cs typeface="Arial"/>
              </a:rPr>
              <a:t>Building Bridges Across the Laboratory Community – Feb 28, 2024</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381000" y="3810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Situation development</a:t>
            </a:r>
            <a:r>
              <a:rPr kumimoji="0" lang="en-US" sz="800" b="1" i="0" u="none" strike="noStrike" kern="1200" cap="all" spc="0" normalizeH="0" baseline="0" noProof="0" dirty="0">
                <a:ln>
                  <a:noFill/>
                </a:ln>
                <a:solidFill>
                  <a:schemeClr val="tx1"/>
                </a:solidFill>
                <a:effectLst/>
                <a:uLnTx/>
                <a:uFillTx/>
                <a:latin typeface="+mj-lt"/>
                <a:ea typeface="+mj-ea"/>
                <a:cs typeface="+mj-cs"/>
              </a:rPr>
              <a:t>1</a:t>
            </a:r>
            <a:endParaRPr kumimoji="0" lang="en-US" sz="4400" b="1" i="0" u="none" strike="noStrike" kern="1200" cap="all" spc="0" normalizeH="0" baseline="0" noProof="0" dirty="0">
              <a:ln>
                <a:noFill/>
              </a:ln>
              <a:solidFill>
                <a:schemeClr val="tx1"/>
              </a:solidFill>
              <a:effectLst/>
              <a:uLnTx/>
              <a:uFillTx/>
              <a:latin typeface="+mj-lt"/>
              <a:ea typeface="+mj-ea"/>
              <a:cs typeface="+mj-cs"/>
            </a:endParaRPr>
          </a:p>
        </p:txBody>
      </p:sp>
      <p:sp>
        <p:nvSpPr>
          <p:cNvPr id="17410"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800100" indent="-34290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a:t>JULY 2012</a:t>
            </a:r>
          </a:p>
          <a:p>
            <a:pPr eaLnBrk="1" hangingPunct="1">
              <a:lnSpc>
                <a:spcPct val="100000"/>
              </a:lnSpc>
              <a:buFontTx/>
              <a:buChar char="•"/>
            </a:pPr>
            <a:r>
              <a:rPr lang="en-US" altLang="en-US" sz="2200"/>
              <a:t>Rapid Testing to be Offered</a:t>
            </a:r>
          </a:p>
          <a:p>
            <a:pPr eaLnBrk="1" hangingPunct="1">
              <a:lnSpc>
                <a:spcPct val="100000"/>
              </a:lnSpc>
              <a:buFontTx/>
              <a:buChar char="•"/>
            </a:pPr>
            <a:r>
              <a:rPr lang="en-US" altLang="en-US" sz="2200"/>
              <a:t>Regions Establish 8 Testing Clinics at 4 Locations</a:t>
            </a:r>
          </a:p>
          <a:p>
            <a:pPr lvl="1" eaLnBrk="1" hangingPunct="1">
              <a:lnSpc>
                <a:spcPct val="100000"/>
              </a:lnSpc>
              <a:buFont typeface="Calibri" panose="020F0502020204030204" pitchFamily="34" charset="0"/>
              <a:buChar char="―"/>
            </a:pPr>
            <a:r>
              <a:rPr lang="en-US" altLang="en-US" sz="2200"/>
              <a:t>Stratham</a:t>
            </a:r>
          </a:p>
          <a:p>
            <a:pPr lvl="1" eaLnBrk="1" hangingPunct="1">
              <a:lnSpc>
                <a:spcPct val="100000"/>
              </a:lnSpc>
              <a:buFont typeface="Calibri" panose="020F0502020204030204" pitchFamily="34" charset="0"/>
              <a:buChar char="―"/>
            </a:pPr>
            <a:r>
              <a:rPr lang="en-US" altLang="en-US" sz="2200"/>
              <a:t>Plaistow</a:t>
            </a:r>
          </a:p>
          <a:p>
            <a:pPr lvl="1" eaLnBrk="1" hangingPunct="1">
              <a:lnSpc>
                <a:spcPct val="100000"/>
              </a:lnSpc>
              <a:buFont typeface="Calibri" panose="020F0502020204030204" pitchFamily="34" charset="0"/>
              <a:buChar char="―"/>
            </a:pPr>
            <a:r>
              <a:rPr lang="en-US" altLang="en-US" sz="2200"/>
              <a:t>Rochester</a:t>
            </a:r>
          </a:p>
          <a:p>
            <a:pPr lvl="1" eaLnBrk="1" hangingPunct="1">
              <a:lnSpc>
                <a:spcPct val="100000"/>
              </a:lnSpc>
              <a:buFont typeface="Calibri" panose="020F0502020204030204" pitchFamily="34" charset="0"/>
              <a:buChar char="―"/>
            </a:pPr>
            <a:r>
              <a:rPr lang="en-US" altLang="en-US" sz="2200"/>
              <a:t>Manchester</a:t>
            </a:r>
          </a:p>
          <a:p>
            <a:pPr lvl="1" eaLnBrk="1" hangingPunct="1">
              <a:lnSpc>
                <a:spcPct val="100000"/>
              </a:lnSpc>
              <a:buFont typeface="Arial" panose="020B0604020202020204" pitchFamily="34" charset="0"/>
              <a:buChar char="•"/>
            </a:pPr>
            <a:endParaRPr lang="en-US" altLang="en-US" sz="2400"/>
          </a:p>
          <a:p>
            <a:pPr eaLnBrk="1" hangingPunct="1">
              <a:lnSpc>
                <a:spcPct val="100000"/>
              </a:lnSpc>
              <a:buFontTx/>
              <a:buChar char="•"/>
            </a:pPr>
            <a:endParaRPr lang="en-US" altLang="en-US"/>
          </a:p>
        </p:txBody>
      </p:sp>
      <p:pic>
        <p:nvPicPr>
          <p:cNvPr id="17412" name="Content Placeholder 4" descr="Map of situation developing in New Hampshire">
            <a:extLs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1381125"/>
            <a:ext cx="34988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3">
            <a:extLst>
              <a:ext uri="{C183D7F6-B498-43B3-948B-1728B52AA6E4}">
                <adec:decorative xmlns:adec="http://schemas.microsoft.com/office/drawing/2017/decorative" val="1"/>
              </a:ext>
            </a:extLst>
          </p:cNvPr>
          <p:cNvSpPr txBox="1">
            <a:spLocks noChangeArrowheads="1"/>
          </p:cNvSpPr>
          <p:nvPr/>
        </p:nvSpPr>
        <p:spPr bwMode="auto">
          <a:xfrm>
            <a:off x="8021638" y="5137150"/>
            <a:ext cx="1006475" cy="307975"/>
          </a:xfrm>
          <a:prstGeom prst="rect">
            <a:avLst/>
          </a:prstGeom>
          <a:solidFill>
            <a:schemeClr val="bg1"/>
          </a:solidFill>
          <a:ln w="9525">
            <a:solidFill>
              <a:schemeClr val="tx2"/>
            </a:solidFill>
            <a:miter lim="800000"/>
            <a:headEnd/>
            <a:tailEnd/>
          </a:ln>
        </p:spPr>
        <p:txBody>
          <a:bodyPr wrap="none">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dirty="0"/>
              <a:t>Aug. 10 &amp; 11</a:t>
            </a:r>
          </a:p>
        </p:txBody>
      </p:sp>
      <p:sp>
        <p:nvSpPr>
          <p:cNvPr id="17420" name="TextBox 14">
            <a:extLst>
              <a:ext uri="{C183D7F6-B498-43B3-948B-1728B52AA6E4}">
                <adec:decorative xmlns:adec="http://schemas.microsoft.com/office/drawing/2017/decorative" val="1"/>
              </a:ext>
            </a:extLst>
          </p:cNvPr>
          <p:cNvSpPr txBox="1">
            <a:spLocks noChangeArrowheads="1"/>
          </p:cNvSpPr>
          <p:nvPr/>
        </p:nvSpPr>
        <p:spPr bwMode="auto">
          <a:xfrm>
            <a:off x="7713663" y="5672138"/>
            <a:ext cx="1004887" cy="307975"/>
          </a:xfrm>
          <a:prstGeom prst="rect">
            <a:avLst/>
          </a:prstGeom>
          <a:solidFill>
            <a:schemeClr val="bg1"/>
          </a:solidFill>
          <a:ln w="9525">
            <a:solidFill>
              <a:schemeClr val="tx2"/>
            </a:solidFill>
            <a:miter lim="800000"/>
            <a:headEnd/>
            <a:tailEnd/>
          </a:ln>
        </p:spPr>
        <p:txBody>
          <a:bodyPr wrap="none">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t>Aug. 14 &amp; 15</a:t>
            </a:r>
          </a:p>
        </p:txBody>
      </p:sp>
      <p:sp>
        <p:nvSpPr>
          <p:cNvPr id="17421" name="TextBox 15">
            <a:extLst>
              <a:ext uri="{C183D7F6-B498-43B3-948B-1728B52AA6E4}">
                <adec:decorative xmlns:adec="http://schemas.microsoft.com/office/drawing/2017/decorative" val="1"/>
              </a:ext>
            </a:extLst>
          </p:cNvPr>
          <p:cNvSpPr txBox="1">
            <a:spLocks noChangeArrowheads="1"/>
          </p:cNvSpPr>
          <p:nvPr/>
        </p:nvSpPr>
        <p:spPr bwMode="auto">
          <a:xfrm>
            <a:off x="6037263" y="5160963"/>
            <a:ext cx="1006475" cy="306387"/>
          </a:xfrm>
          <a:prstGeom prst="rect">
            <a:avLst/>
          </a:prstGeom>
          <a:solidFill>
            <a:schemeClr val="bg1"/>
          </a:solidFill>
          <a:ln w="9525">
            <a:solidFill>
              <a:schemeClr val="tx2"/>
            </a:solidFill>
            <a:miter lim="800000"/>
            <a:headEnd/>
            <a:tailEnd/>
          </a:ln>
        </p:spPr>
        <p:txBody>
          <a:bodyPr wrap="none">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t>Aug. 16-18</a:t>
            </a:r>
          </a:p>
        </p:txBody>
      </p:sp>
      <p:sp>
        <p:nvSpPr>
          <p:cNvPr id="17418" name="TextBox 10">
            <a:extLst>
              <a:ext uri="{C183D7F6-B498-43B3-948B-1728B52AA6E4}">
                <adec:decorative xmlns:adec="http://schemas.microsoft.com/office/drawing/2017/decorative" val="1"/>
              </a:ext>
            </a:extLst>
          </p:cNvPr>
          <p:cNvSpPr txBox="1">
            <a:spLocks noChangeArrowheads="1"/>
          </p:cNvSpPr>
          <p:nvPr/>
        </p:nvSpPr>
        <p:spPr bwMode="auto">
          <a:xfrm>
            <a:off x="7967663" y="4632325"/>
            <a:ext cx="1004887" cy="307975"/>
          </a:xfrm>
          <a:prstGeom prst="rect">
            <a:avLst/>
          </a:prstGeom>
          <a:solidFill>
            <a:schemeClr val="bg1"/>
          </a:solidFill>
          <a:ln w="9525">
            <a:solidFill>
              <a:schemeClr val="tx2"/>
            </a:solidFill>
            <a:miter lim="800000"/>
            <a:headEnd/>
            <a:tailEnd/>
          </a:ln>
        </p:spPr>
        <p:txBody>
          <a:bodyPr wrap="none">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t>Aug. 16</a:t>
            </a:r>
          </a:p>
        </p:txBody>
      </p:sp>
      <p:sp>
        <p:nvSpPr>
          <p:cNvPr id="5" name="5-Point Star 4">
            <a:extLst>
              <a:ext uri="{C183D7F6-B498-43B3-948B-1728B52AA6E4}">
                <adec:decorative xmlns:adec="http://schemas.microsoft.com/office/drawing/2017/decorative" val="1"/>
              </a:ext>
            </a:extLst>
          </p:cNvPr>
          <p:cNvSpPr/>
          <p:nvPr/>
        </p:nvSpPr>
        <p:spPr>
          <a:xfrm>
            <a:off x="7013575" y="4797425"/>
            <a:ext cx="182563" cy="182563"/>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
        <p:nvSpPr>
          <p:cNvPr id="9" name="Oval 8">
            <a:extLst>
              <a:ext uri="{C183D7F6-B498-43B3-948B-1728B52AA6E4}">
                <adec:decorative xmlns:adec="http://schemas.microsoft.com/office/drawing/2017/decorative" val="1"/>
              </a:ext>
            </a:extLst>
          </p:cNvPr>
          <p:cNvSpPr/>
          <p:nvPr/>
        </p:nvSpPr>
        <p:spPr>
          <a:xfrm>
            <a:off x="7713663" y="4713288"/>
            <a:ext cx="182562" cy="18256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Oval 9">
            <a:extLst>
              <a:ext uri="{C183D7F6-B498-43B3-948B-1728B52AA6E4}">
                <adec:decorative xmlns:adec="http://schemas.microsoft.com/office/drawing/2017/decorative" val="1"/>
              </a:ext>
            </a:extLst>
          </p:cNvPr>
          <p:cNvSpPr/>
          <p:nvPr/>
        </p:nvSpPr>
        <p:spPr>
          <a:xfrm>
            <a:off x="7531100" y="5489575"/>
            <a:ext cx="182563" cy="18256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extLst>
              <a:ext uri="{C183D7F6-B498-43B3-948B-1728B52AA6E4}">
                <adec:decorative xmlns:adec="http://schemas.microsoft.com/office/drawing/2017/decorative" val="1"/>
              </a:ext>
            </a:extLst>
          </p:cNvPr>
          <p:cNvSpPr/>
          <p:nvPr/>
        </p:nvSpPr>
        <p:spPr>
          <a:xfrm>
            <a:off x="7177088" y="5219700"/>
            <a:ext cx="182562" cy="18256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Oval 12">
            <a:extLst>
              <a:ext uri="{C183D7F6-B498-43B3-948B-1728B52AA6E4}">
                <adec:decorative xmlns:adec="http://schemas.microsoft.com/office/drawing/2017/decorative" val="1"/>
              </a:ext>
            </a:extLst>
          </p:cNvPr>
          <p:cNvSpPr/>
          <p:nvPr/>
        </p:nvSpPr>
        <p:spPr>
          <a:xfrm>
            <a:off x="7750175" y="5219700"/>
            <a:ext cx="182563" cy="18256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defRPr/>
            </a:pPr>
            <a:r>
              <a:rPr altLang="en-US"/>
              <a:t>Goals of Laboratory Response</a:t>
            </a:r>
          </a:p>
        </p:txBody>
      </p:sp>
      <p:sp>
        <p:nvSpPr>
          <p:cNvPr id="19459" name="Content Placeholder 2"/>
          <p:cNvSpPr>
            <a:spLocks noGrp="1"/>
          </p:cNvSpPr>
          <p:nvPr>
            <p:ph idx="1"/>
          </p:nvPr>
        </p:nvSpPr>
        <p:spPr>
          <a:xfrm>
            <a:off x="381000" y="1412875"/>
            <a:ext cx="8382000" cy="2211388"/>
          </a:xfrm>
        </p:spPr>
        <p:txBody>
          <a:bodyPr/>
          <a:lstStyle/>
          <a:p>
            <a:pPr eaLnBrk="1" hangingPunct="1"/>
            <a:r>
              <a:rPr lang="en-US" altLang="en-US"/>
              <a:t>Identify HCV infected individuals from the potentially exposed patients. </a:t>
            </a:r>
          </a:p>
          <a:p>
            <a:pPr eaLnBrk="1" hangingPunct="1"/>
            <a:r>
              <a:rPr lang="en-US" altLang="en-US"/>
              <a:t>Determine HCV genetic relatedness to identify HCV infected individuals who are associated with the outbreak.  </a:t>
            </a:r>
          </a:p>
          <a:p>
            <a:pPr eaLnBrk="1" hangingPunct="1"/>
            <a:r>
              <a:rPr lang="en-US" altLang="en-US"/>
              <a:t>Perform testing following quality assurance guidelines and best laboratory practice.</a:t>
            </a:r>
          </a:p>
          <a:p>
            <a:pPr eaLnBrk="1" hangingPunct="1">
              <a:buFontTx/>
              <a:buNone/>
            </a:pPr>
            <a:endParaRPr lang="en-US" altLang="en-US"/>
          </a:p>
          <a:p>
            <a:pPr eaLnBrk="1" hangingPunct="1">
              <a:buFontTx/>
              <a:buNone/>
            </a:pPr>
            <a:endParaRPr lang="en-US" altLang="en-US" b="1" i="1"/>
          </a:p>
          <a:p>
            <a:pPr eaLnBrk="1" hangingPunct="1"/>
            <a:endParaRPr lang="en-US" alt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01638"/>
            <a:ext cx="8382000" cy="665162"/>
          </a:xfrm>
        </p:spPr>
        <p:txBody>
          <a:bodyPr>
            <a:normAutofit fontScale="90000"/>
          </a:bodyPr>
          <a:lstStyle/>
          <a:p>
            <a:pPr algn="ctr" eaLnBrk="1" fontAlgn="auto" hangingPunct="1">
              <a:spcAft>
                <a:spcPts val="0"/>
              </a:spcAft>
              <a:defRPr/>
            </a:pPr>
            <a:r>
              <a:rPr cap="all" dirty="0">
                <a:solidFill>
                  <a:schemeClr val="tx1"/>
                </a:solidFill>
                <a:ea typeface="+mj-ea"/>
                <a:cs typeface="+mj-cs"/>
              </a:rPr>
              <a:t>Situation development</a:t>
            </a:r>
            <a:br>
              <a:rPr b="1" cap="all" dirty="0">
                <a:ea typeface="+mj-ea"/>
                <a:cs typeface="+mj-cs"/>
              </a:rPr>
            </a:br>
            <a:br>
              <a:rPr b="1" cap="all" dirty="0">
                <a:ea typeface="+mj-ea"/>
                <a:cs typeface="+mj-cs"/>
              </a:rPr>
            </a:br>
            <a:endParaRPr cap="all" dirty="0"/>
          </a:p>
        </p:txBody>
      </p:sp>
      <p:sp>
        <p:nvSpPr>
          <p:cNvPr id="16387" name="Content Placeholder 1"/>
          <p:cNvSpPr>
            <a:spLocks noGrp="1"/>
          </p:cNvSpPr>
          <p:nvPr>
            <p:ph idx="1"/>
          </p:nvPr>
        </p:nvSpPr>
        <p:spPr>
          <a:xfrm>
            <a:off x="228600" y="735013"/>
            <a:ext cx="8382000" cy="5114925"/>
          </a:xfrm>
        </p:spPr>
        <p:txBody>
          <a:bodyPr/>
          <a:lstStyle/>
          <a:p>
            <a:pPr eaLnBrk="1" hangingPunct="1">
              <a:buFontTx/>
              <a:buNone/>
              <a:defRPr/>
            </a:pPr>
            <a:endParaRPr lang="en-US" altLang="en-US" b="1" dirty="0">
              <a:latin typeface="Arial" panose="020B0604020202020204" pitchFamily="34" charset="0"/>
              <a:ea typeface="MS PGothic" panose="020B0600070205080204" pitchFamily="34" charset="-128"/>
              <a:cs typeface="Arial" panose="020B0604020202020204" pitchFamily="34" charset="0"/>
            </a:endParaRPr>
          </a:p>
          <a:p>
            <a:pPr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Requesting State Assistance</a:t>
            </a:r>
          </a:p>
          <a:p>
            <a:pPr lvl="1"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Staffing &amp; Resources (Clinical Branch)</a:t>
            </a:r>
          </a:p>
          <a:p>
            <a:pPr lvl="2"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Phlebotomy</a:t>
            </a:r>
          </a:p>
          <a:p>
            <a:pPr lvl="2"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Laboratory</a:t>
            </a:r>
          </a:p>
          <a:p>
            <a:pPr lvl="2"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Behavioral Health Counselors</a:t>
            </a:r>
          </a:p>
          <a:p>
            <a:pPr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Public Health Emergency Declaration</a:t>
            </a:r>
          </a:p>
          <a:p>
            <a:pPr lvl="1"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Issued by Governor/DHHS Commissioner</a:t>
            </a:r>
          </a:p>
          <a:p>
            <a:pPr lvl="1"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Volunteer Liability Protections</a:t>
            </a:r>
          </a:p>
          <a:p>
            <a:pPr lvl="1"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Agents of State</a:t>
            </a:r>
          </a:p>
          <a:p>
            <a:pPr marL="517525" lvl="1" indent="0" eaLnBrk="1" hangingPunct="1">
              <a:buFontTx/>
              <a:buNone/>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1000" y="266700"/>
            <a:ext cx="8382000" cy="592138"/>
          </a:xfrm>
        </p:spPr>
        <p:txBody>
          <a:bodyPr lIns="91440" tIns="45720" rIns="91440" bIns="45720" anchor="ctr"/>
          <a:lstStyle/>
          <a:p>
            <a:pPr algn="ctr" eaLnBrk="1" hangingPunct="1">
              <a:defRPr/>
            </a:pPr>
            <a:r>
              <a:rPr sz="3600">
                <a:solidFill>
                  <a:schemeClr val="tx1"/>
                </a:solidFill>
                <a:latin typeface="Arial Bold" charset="0"/>
                <a:ea typeface="ＭＳ Ｐゴシック" charset="-128"/>
                <a:cs typeface="Arial" pitchFamily="34" charset="0"/>
              </a:rPr>
              <a:t>Laboratory Response Network Utilization </a:t>
            </a:r>
          </a:p>
        </p:txBody>
      </p:sp>
      <p:sp>
        <p:nvSpPr>
          <p:cNvPr id="22531" name="Content Placeholder 2"/>
          <p:cNvSpPr>
            <a:spLocks noGrp="1"/>
          </p:cNvSpPr>
          <p:nvPr>
            <p:ph idx="1"/>
          </p:nvPr>
        </p:nvSpPr>
        <p:spPr>
          <a:xfrm>
            <a:off x="381000" y="1412875"/>
            <a:ext cx="8382000" cy="3933825"/>
          </a:xfrm>
        </p:spPr>
        <p:txBody>
          <a:bodyPr lIns="91440" tIns="45720" rIns="91440" bIns="45720"/>
          <a:lstStyle/>
          <a:p>
            <a:pPr eaLnBrk="1" hangingPunct="1"/>
            <a:r>
              <a:rPr lang="en-US" altLang="en-US">
                <a:latin typeface="Arial" panose="020B0604020202020204" pitchFamily="34" charset="0"/>
                <a:ea typeface="MS PGothic" panose="020B0600070205080204" pitchFamily="34" charset="-128"/>
                <a:cs typeface="Arial" panose="020B0604020202020204" pitchFamily="34" charset="0"/>
              </a:rPr>
              <a:t>PHL notified LRN via Health Alert Network messaging to recruit volunteers for assistance with clinics</a:t>
            </a:r>
          </a:p>
          <a:p>
            <a:pPr eaLnBrk="1" hangingPunct="1"/>
            <a:r>
              <a:rPr lang="en-US" altLang="en-US">
                <a:latin typeface="Arial" panose="020B0604020202020204" pitchFamily="34" charset="0"/>
                <a:ea typeface="MS PGothic" panose="020B0600070205080204" pitchFamily="34" charset="-128"/>
                <a:cs typeface="Arial" panose="020B0604020202020204" pitchFamily="34" charset="0"/>
              </a:rPr>
              <a:t>Phlebotomists and testers were recruited </a:t>
            </a:r>
          </a:p>
          <a:p>
            <a:pPr eaLnBrk="1" hangingPunct="1"/>
            <a:r>
              <a:rPr lang="en-US" altLang="en-US">
                <a:latin typeface="Arial" panose="020B0604020202020204" pitchFamily="34" charset="0"/>
                <a:ea typeface="MS PGothic" panose="020B0600070205080204" pitchFamily="34" charset="-128"/>
                <a:cs typeface="Arial" panose="020B0604020202020204" pitchFamily="34" charset="0"/>
              </a:rPr>
              <a:t>24 testing personnel were trained and competency assessed prior to event</a:t>
            </a:r>
          </a:p>
          <a:p>
            <a:pPr eaLnBrk="1" hangingPunct="1"/>
            <a:r>
              <a:rPr lang="en-US" altLang="en-US">
                <a:latin typeface="Arial" panose="020B0604020202020204" pitchFamily="34" charset="0"/>
                <a:ea typeface="MS PGothic" panose="020B0600070205080204" pitchFamily="34" charset="-128"/>
                <a:cs typeface="Arial" panose="020B0604020202020204" pitchFamily="34" charset="0"/>
              </a:rPr>
              <a:t>Many volunteers were used in multiple clinics once trained </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3810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Activate pod</a:t>
            </a:r>
          </a:p>
        </p:txBody>
      </p:sp>
      <p:sp>
        <p:nvSpPr>
          <p:cNvPr id="23559" name="TextBox 9"/>
          <p:cNvSpPr txBox="1">
            <a:spLocks noChangeArrowheads="1"/>
          </p:cNvSpPr>
          <p:nvPr/>
        </p:nvSpPr>
        <p:spPr bwMode="auto">
          <a:xfrm>
            <a:off x="438150" y="1295400"/>
            <a:ext cx="3340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t>STAFF ACTIVATION</a:t>
            </a:r>
          </a:p>
          <a:p>
            <a:pPr eaLnBrk="1" hangingPunct="1">
              <a:lnSpc>
                <a:spcPct val="100000"/>
              </a:lnSpc>
              <a:spcBef>
                <a:spcPct val="0"/>
              </a:spcBef>
              <a:buFontTx/>
              <a:buNone/>
            </a:pPr>
            <a:endParaRPr lang="en-US" altLang="en-US" sz="800"/>
          </a:p>
        </p:txBody>
      </p:sp>
      <p:graphicFrame>
        <p:nvGraphicFramePr>
          <p:cNvPr id="9" name="Content Placeholder 9" descr="Staff activation information "/>
          <p:cNvGraphicFramePr>
            <a:graphicFrameLocks/>
          </p:cNvGraphicFramePr>
          <p:nvPr>
            <p:extLst>
              <p:ext uri="{D42A27DB-BD31-4B8C-83A1-F6EECF244321}">
                <p14:modId xmlns:p14="http://schemas.microsoft.com/office/powerpoint/2010/main" val="1958581737"/>
              </p:ext>
            </p:extLst>
          </p:nvPr>
        </p:nvGraphicFramePr>
        <p:xfrm>
          <a:off x="457200" y="1959864"/>
          <a:ext cx="4038600" cy="373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554" name="Content Placeholder 2" descr="Staff activation information "/>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Char char="•"/>
            </a:pPr>
            <a:endParaRPr lang="en-US" altLang="en-US"/>
          </a:p>
        </p:txBody>
      </p:sp>
      <p:sp>
        <p:nvSpPr>
          <p:cNvPr id="23556" name="Content Placeholder 2" descr="Staff activation information "/>
          <p:cNvSpPr txBox="1">
            <a:spLocks/>
          </p:cNvSpPr>
          <p:nvPr/>
        </p:nvSpPr>
        <p:spPr bwMode="auto">
          <a:xfrm>
            <a:off x="4632325" y="160655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Char char="•"/>
            </a:pPr>
            <a:endParaRPr lang="en-US" altLang="en-US"/>
          </a:p>
          <a:p>
            <a:pPr eaLnBrk="1" hangingPunct="1">
              <a:lnSpc>
                <a:spcPct val="100000"/>
              </a:lnSpc>
              <a:buFontTx/>
              <a:buChar char="•"/>
            </a:pPr>
            <a:endParaRPr lang="en-US" altLang="en-US"/>
          </a:p>
        </p:txBody>
      </p:sp>
      <p:graphicFrame>
        <p:nvGraphicFramePr>
          <p:cNvPr id="8" name="Content Placeholder 10" descr="Staff activation information "/>
          <p:cNvGraphicFramePr>
            <a:graphicFrameLocks/>
          </p:cNvGraphicFramePr>
          <p:nvPr>
            <p:extLst>
              <p:ext uri="{D42A27DB-BD31-4B8C-83A1-F6EECF244321}">
                <p14:modId xmlns:p14="http://schemas.microsoft.com/office/powerpoint/2010/main" val="227374428"/>
              </p:ext>
            </p:extLst>
          </p:nvPr>
        </p:nvGraphicFramePr>
        <p:xfrm>
          <a:off x="4648200" y="1831848"/>
          <a:ext cx="4038600" cy="37338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dirty="0"/>
              <a:t>FACILITY SET-UP</a:t>
            </a:r>
          </a:p>
          <a:p>
            <a:pPr eaLnBrk="1" hangingPunct="1">
              <a:lnSpc>
                <a:spcPct val="100000"/>
              </a:lnSpc>
              <a:buFontTx/>
              <a:buNone/>
            </a:pPr>
            <a:r>
              <a:rPr lang="en-US" altLang="en-US" sz="2400" b="1" dirty="0"/>
              <a:t>CLINIC FLOW GROUP</a:t>
            </a:r>
          </a:p>
          <a:p>
            <a:pPr eaLnBrk="1" hangingPunct="1">
              <a:lnSpc>
                <a:spcPct val="100000"/>
              </a:lnSpc>
              <a:buFontTx/>
              <a:buChar char="•"/>
            </a:pPr>
            <a:r>
              <a:rPr lang="en-US" altLang="en-US" sz="2200" dirty="0"/>
              <a:t>Maintain Flow</a:t>
            </a:r>
          </a:p>
          <a:p>
            <a:pPr eaLnBrk="1" hangingPunct="1">
              <a:lnSpc>
                <a:spcPct val="100000"/>
              </a:lnSpc>
              <a:buFontTx/>
              <a:buChar char="•"/>
            </a:pPr>
            <a:r>
              <a:rPr lang="en-US" altLang="en-US" sz="2200" dirty="0"/>
              <a:t>Maintain Accessibility</a:t>
            </a:r>
          </a:p>
          <a:p>
            <a:pPr eaLnBrk="1" hangingPunct="1">
              <a:lnSpc>
                <a:spcPct val="100000"/>
              </a:lnSpc>
              <a:buFontTx/>
              <a:buChar char="•"/>
            </a:pPr>
            <a:r>
              <a:rPr lang="en-US" altLang="en-US" sz="2200" dirty="0"/>
              <a:t>Assist Patients with Functional Needs</a:t>
            </a:r>
          </a:p>
          <a:p>
            <a:pPr eaLnBrk="1" hangingPunct="1">
              <a:lnSpc>
                <a:spcPct val="100000"/>
              </a:lnSpc>
              <a:buFontTx/>
              <a:buChar char="•"/>
            </a:pPr>
            <a:r>
              <a:rPr lang="en-US" altLang="en-US" sz="2200" dirty="0"/>
              <a:t>Identify Bottle Necks</a:t>
            </a:r>
          </a:p>
          <a:p>
            <a:pPr eaLnBrk="1" hangingPunct="1">
              <a:lnSpc>
                <a:spcPct val="100000"/>
              </a:lnSpc>
              <a:buFontTx/>
              <a:buChar char="•"/>
            </a:pPr>
            <a:r>
              <a:rPr lang="en-US" altLang="en-US" sz="2200" dirty="0"/>
              <a:t>Transfer Resources (Runners)</a:t>
            </a:r>
            <a:endParaRPr lang="en-US" altLang="en-US" sz="2400" dirty="0"/>
          </a:p>
          <a:p>
            <a:pPr eaLnBrk="1" hangingPunct="1">
              <a:lnSpc>
                <a:spcPct val="100000"/>
              </a:lnSpc>
              <a:buFontTx/>
              <a:buChar char="•"/>
            </a:pPr>
            <a:endParaRPr lang="en-US" altLang="en-US" dirty="0"/>
          </a:p>
        </p:txBody>
      </p:sp>
      <p:sp>
        <p:nvSpPr>
          <p:cNvPr id="3" name="Title 2"/>
          <p:cNvSpPr txBox="1">
            <a:spLocks noGrp="1"/>
          </p:cNvSpPr>
          <p:nvPr>
            <p:ph type="title" idx="4294967295"/>
          </p:nvPr>
        </p:nvSpPr>
        <p:spPr>
          <a:xfrm>
            <a:off x="457200" y="6223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Activate pod</a:t>
            </a:r>
            <a:r>
              <a:rPr kumimoji="0" lang="en-US" sz="800" b="1" i="0" u="none" strike="noStrike" kern="1200" cap="all" spc="0" normalizeH="0" baseline="0" noProof="0" dirty="0">
                <a:ln>
                  <a:noFill/>
                </a:ln>
                <a:solidFill>
                  <a:schemeClr val="tx1"/>
                </a:solidFill>
                <a:effectLst/>
                <a:uLnTx/>
                <a:uFillTx/>
                <a:latin typeface="+mj-lt"/>
                <a:ea typeface="+mj-ea"/>
                <a:cs typeface="+mj-cs"/>
              </a:rPr>
              <a:t>2</a:t>
            </a:r>
            <a:endParaRPr kumimoji="0" lang="en-US" sz="4400" b="1" i="0" u="none" strike="noStrike" kern="1200" cap="all" spc="0" normalizeH="0" baseline="0" noProof="0" dirty="0">
              <a:ln>
                <a:noFill/>
              </a:ln>
              <a:solidFill>
                <a:schemeClr val="tx1"/>
              </a:solidFill>
              <a:effectLst/>
              <a:uLnTx/>
              <a:uFillTx/>
              <a:latin typeface="+mj-lt"/>
              <a:ea typeface="+mj-ea"/>
              <a:cs typeface="+mj-cs"/>
            </a:endParaRPr>
          </a:p>
        </p:txBody>
      </p:sp>
      <p:pic>
        <p:nvPicPr>
          <p:cNvPr id="25604" name="Picture 4" descr="image FACILITY SET-UP&#10;CLINIC FLOW GROUP&#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5545" y="2057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dirty="0"/>
              <a:t>FACILITY SET-UP</a:t>
            </a:r>
          </a:p>
          <a:p>
            <a:pPr eaLnBrk="1" hangingPunct="1">
              <a:lnSpc>
                <a:spcPct val="100000"/>
              </a:lnSpc>
              <a:buFontTx/>
              <a:buNone/>
            </a:pPr>
            <a:r>
              <a:rPr lang="en-US" altLang="en-US" sz="2400" b="1" dirty="0"/>
              <a:t>REGISTRATION GROUP</a:t>
            </a:r>
          </a:p>
          <a:p>
            <a:pPr eaLnBrk="1" hangingPunct="1">
              <a:lnSpc>
                <a:spcPct val="100000"/>
              </a:lnSpc>
              <a:buFontTx/>
              <a:buChar char="•"/>
            </a:pPr>
            <a:r>
              <a:rPr lang="en-US" altLang="en-US" sz="2200" dirty="0"/>
              <a:t>Scan Identification</a:t>
            </a:r>
          </a:p>
          <a:p>
            <a:pPr eaLnBrk="1" hangingPunct="1">
              <a:lnSpc>
                <a:spcPct val="100000"/>
              </a:lnSpc>
              <a:buFontTx/>
              <a:buChar char="•"/>
            </a:pPr>
            <a:r>
              <a:rPr lang="en-US" altLang="en-US" sz="2200" dirty="0"/>
              <a:t>Provide Registration Packet &amp; POD Number</a:t>
            </a:r>
          </a:p>
          <a:p>
            <a:pPr eaLnBrk="1" hangingPunct="1">
              <a:lnSpc>
                <a:spcPct val="100000"/>
              </a:lnSpc>
              <a:buFontTx/>
              <a:buChar char="•"/>
            </a:pPr>
            <a:r>
              <a:rPr lang="en-US" altLang="en-US" sz="2200" dirty="0"/>
              <a:t>Explain Clinic Process</a:t>
            </a:r>
          </a:p>
          <a:p>
            <a:pPr eaLnBrk="1" hangingPunct="1">
              <a:lnSpc>
                <a:spcPct val="100000"/>
              </a:lnSpc>
              <a:buFontTx/>
              <a:buChar char="•"/>
            </a:pPr>
            <a:r>
              <a:rPr lang="en-US" altLang="en-US" sz="2200" dirty="0"/>
              <a:t>Provide Additional Health Education (if needed)</a:t>
            </a:r>
          </a:p>
          <a:p>
            <a:pPr eaLnBrk="1" hangingPunct="1">
              <a:lnSpc>
                <a:spcPct val="100000"/>
              </a:lnSpc>
              <a:buFontTx/>
              <a:buChar char="•"/>
            </a:pPr>
            <a:endParaRPr lang="en-US" altLang="en-US" sz="2400" dirty="0"/>
          </a:p>
          <a:p>
            <a:pPr eaLnBrk="1" hangingPunct="1">
              <a:lnSpc>
                <a:spcPct val="100000"/>
              </a:lnSpc>
              <a:buFontTx/>
              <a:buChar char="•"/>
            </a:pPr>
            <a:endParaRPr lang="en-US" altLang="en-US" dirty="0"/>
          </a:p>
        </p:txBody>
      </p:sp>
      <p:sp>
        <p:nvSpPr>
          <p:cNvPr id="3" name="Title 2"/>
          <p:cNvSpPr txBox="1">
            <a:spLocks noGrp="1"/>
          </p:cNvSpPr>
          <p:nvPr>
            <p:ph type="title" idx="4294967295"/>
          </p:nvPr>
        </p:nvSpPr>
        <p:spPr>
          <a:xfrm>
            <a:off x="457200" y="6223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Activate pod</a:t>
            </a:r>
            <a:r>
              <a:rPr kumimoji="0" lang="en-US" sz="800" b="1" i="0" u="none" strike="noStrike" kern="1200" cap="all" spc="0" normalizeH="0" baseline="0" noProof="0" dirty="0">
                <a:ln>
                  <a:noFill/>
                </a:ln>
                <a:solidFill>
                  <a:schemeClr val="tx1"/>
                </a:solidFill>
                <a:effectLst/>
                <a:uLnTx/>
                <a:uFillTx/>
                <a:latin typeface="+mj-lt"/>
                <a:ea typeface="+mj-ea"/>
                <a:cs typeface="+mj-cs"/>
              </a:rPr>
              <a:t>3</a:t>
            </a:r>
            <a:endParaRPr kumimoji="0" lang="en-US" sz="4400" b="1" i="0" u="none" strike="noStrike" kern="1200" cap="all" spc="0" normalizeH="0" baseline="0" noProof="0" dirty="0">
              <a:ln>
                <a:noFill/>
              </a:ln>
              <a:solidFill>
                <a:schemeClr val="tx1"/>
              </a:solidFill>
              <a:effectLst/>
              <a:uLnTx/>
              <a:uFillTx/>
              <a:latin typeface="+mj-lt"/>
              <a:ea typeface="+mj-ea"/>
              <a:cs typeface="+mj-cs"/>
            </a:endParaRPr>
          </a:p>
        </p:txBody>
      </p:sp>
      <p:pic>
        <p:nvPicPr>
          <p:cNvPr id="27652" name="Picture 5" descr="image FACILITY SET-UP&#10;REGISTRATION GROUP&#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2950" y="1600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image FACILITY SET-UP&#10;REGISTRATION GROU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67350" y="3532188"/>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4572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Activate pod</a:t>
            </a:r>
            <a:r>
              <a:rPr kumimoji="0" lang="en-US" sz="800" b="1" i="0" u="none" strike="noStrike" kern="1200" cap="all" spc="0" normalizeH="0" baseline="0" noProof="0" dirty="0">
                <a:ln>
                  <a:noFill/>
                </a:ln>
                <a:solidFill>
                  <a:schemeClr val="tx1"/>
                </a:solidFill>
                <a:effectLst/>
                <a:uLnTx/>
                <a:uFillTx/>
                <a:latin typeface="+mj-lt"/>
                <a:ea typeface="+mj-ea"/>
                <a:cs typeface="+mj-cs"/>
              </a:rPr>
              <a:t>4</a:t>
            </a:r>
            <a:endParaRPr kumimoji="0" lang="en-US" sz="4400" b="1" i="0" u="none" strike="noStrike" kern="1200" cap="all" spc="0" normalizeH="0" baseline="0" noProof="0" dirty="0">
              <a:ln>
                <a:noFill/>
              </a:ln>
              <a:solidFill>
                <a:schemeClr val="tx1"/>
              </a:solidFill>
              <a:effectLst/>
              <a:uLnTx/>
              <a:uFillTx/>
              <a:latin typeface="+mj-lt"/>
              <a:ea typeface="+mj-ea"/>
              <a:cs typeface="+mj-cs"/>
            </a:endParaRPr>
          </a:p>
        </p:txBody>
      </p:sp>
      <p:sp>
        <p:nvSpPr>
          <p:cNvPr id="29698"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800100" indent="-34290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dirty="0"/>
              <a:t>FACILITY SET-UP</a:t>
            </a:r>
          </a:p>
          <a:p>
            <a:pPr eaLnBrk="1" hangingPunct="1">
              <a:lnSpc>
                <a:spcPct val="100000"/>
              </a:lnSpc>
              <a:buFontTx/>
              <a:buNone/>
            </a:pPr>
            <a:r>
              <a:rPr lang="en-US" altLang="en-US" sz="2400" b="1" dirty="0"/>
              <a:t>PHLEBOTOMY GROUP</a:t>
            </a:r>
          </a:p>
          <a:p>
            <a:pPr eaLnBrk="1" hangingPunct="1">
              <a:lnSpc>
                <a:spcPct val="100000"/>
              </a:lnSpc>
              <a:buFontTx/>
              <a:buChar char="•"/>
            </a:pPr>
            <a:r>
              <a:rPr lang="en-US" altLang="en-US" sz="2200" dirty="0"/>
              <a:t>Review Patient Forms</a:t>
            </a:r>
          </a:p>
          <a:p>
            <a:pPr eaLnBrk="1" hangingPunct="1">
              <a:lnSpc>
                <a:spcPct val="100000"/>
              </a:lnSpc>
              <a:buFontTx/>
              <a:buChar char="•"/>
            </a:pPr>
            <a:r>
              <a:rPr lang="en-US" altLang="en-US" sz="2200" dirty="0"/>
              <a:t>Collect Specimens</a:t>
            </a:r>
          </a:p>
          <a:p>
            <a:pPr lvl="1" eaLnBrk="1" hangingPunct="1">
              <a:lnSpc>
                <a:spcPct val="100000"/>
              </a:lnSpc>
              <a:buFont typeface="Calibri" panose="020F0502020204030204" pitchFamily="34" charset="0"/>
              <a:buChar char="―"/>
            </a:pPr>
            <a:r>
              <a:rPr lang="en-US" altLang="en-US" sz="2200" dirty="0"/>
              <a:t>1 Lavender EDTA Tube</a:t>
            </a:r>
          </a:p>
          <a:p>
            <a:pPr lvl="1" eaLnBrk="1" hangingPunct="1">
              <a:lnSpc>
                <a:spcPct val="100000"/>
              </a:lnSpc>
              <a:buFont typeface="Calibri" panose="020F0502020204030204" pitchFamily="34" charset="0"/>
              <a:buChar char="―"/>
            </a:pPr>
            <a:r>
              <a:rPr lang="en-US" altLang="en-US" sz="2200" dirty="0"/>
              <a:t>2 Serum Separator Tubes</a:t>
            </a:r>
          </a:p>
          <a:p>
            <a:pPr eaLnBrk="1" hangingPunct="1">
              <a:lnSpc>
                <a:spcPct val="100000"/>
              </a:lnSpc>
              <a:buFontTx/>
              <a:buChar char="•"/>
            </a:pPr>
            <a:r>
              <a:rPr lang="en-US" altLang="en-US" sz="2200" dirty="0"/>
              <a:t>Label Specimens</a:t>
            </a:r>
          </a:p>
          <a:p>
            <a:pPr eaLnBrk="1" hangingPunct="1">
              <a:lnSpc>
                <a:spcPct val="100000"/>
              </a:lnSpc>
              <a:buFontTx/>
              <a:buChar char="•"/>
            </a:pPr>
            <a:r>
              <a:rPr lang="en-US" altLang="en-US" sz="2200" dirty="0"/>
              <a:t>Store Specimens (for Transfer to Lab)</a:t>
            </a:r>
          </a:p>
          <a:p>
            <a:pPr eaLnBrk="1" hangingPunct="1">
              <a:lnSpc>
                <a:spcPct val="100000"/>
              </a:lnSpc>
              <a:buFontTx/>
              <a:buChar char="•"/>
            </a:pPr>
            <a:r>
              <a:rPr lang="en-US" altLang="en-US" sz="2200" dirty="0"/>
              <a:t>1190 Patients Phlebotomized</a:t>
            </a:r>
          </a:p>
          <a:p>
            <a:pPr eaLnBrk="1" hangingPunct="1">
              <a:lnSpc>
                <a:spcPct val="100000"/>
              </a:lnSpc>
              <a:buFontTx/>
              <a:buChar char="•"/>
            </a:pPr>
            <a:endParaRPr lang="en-US" altLang="en-US" sz="2400" dirty="0"/>
          </a:p>
          <a:p>
            <a:pPr eaLnBrk="1" hangingPunct="1">
              <a:lnSpc>
                <a:spcPct val="100000"/>
              </a:lnSpc>
              <a:buFontTx/>
              <a:buChar char="•"/>
            </a:pPr>
            <a:endParaRPr lang="en-US" altLang="en-US" dirty="0"/>
          </a:p>
        </p:txBody>
      </p:sp>
      <p:pic>
        <p:nvPicPr>
          <p:cNvPr id="29700" name="Picture 5" descr="image FACILITY SET-UP&#10;PHLEBOTOMY GROUP&#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1600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image FACILITY SET-UP&#10;PHLEBOTOMY GROUP&#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70525" y="3541713"/>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3048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Activate pod</a:t>
            </a:r>
            <a:r>
              <a:rPr kumimoji="0" lang="en-US" sz="800" b="1" i="0" u="none" strike="noStrike" kern="1200" cap="all" spc="0" normalizeH="0" baseline="0" noProof="0" dirty="0">
                <a:ln>
                  <a:noFill/>
                </a:ln>
                <a:solidFill>
                  <a:schemeClr val="tx1"/>
                </a:solidFill>
                <a:effectLst/>
                <a:uLnTx/>
                <a:uFillTx/>
                <a:latin typeface="+mj-lt"/>
                <a:ea typeface="+mj-ea"/>
                <a:cs typeface="+mj-cs"/>
              </a:rPr>
              <a:t>5</a:t>
            </a:r>
            <a:endParaRPr kumimoji="0" lang="en-US" sz="4400" b="1" i="0" u="none" strike="noStrike" kern="1200" cap="all" spc="0" normalizeH="0" baseline="0" noProof="0" dirty="0">
              <a:ln>
                <a:noFill/>
              </a:ln>
              <a:solidFill>
                <a:schemeClr val="tx1"/>
              </a:solidFill>
              <a:effectLst/>
              <a:uLnTx/>
              <a:uFillTx/>
              <a:latin typeface="+mj-lt"/>
              <a:ea typeface="+mj-ea"/>
              <a:cs typeface="+mj-cs"/>
            </a:endParaRPr>
          </a:p>
        </p:txBody>
      </p:sp>
      <p:sp>
        <p:nvSpPr>
          <p:cNvPr id="31746"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dirty="0"/>
              <a:t>FACILITY SET-UP</a:t>
            </a:r>
          </a:p>
          <a:p>
            <a:pPr eaLnBrk="1" hangingPunct="1">
              <a:lnSpc>
                <a:spcPct val="100000"/>
              </a:lnSpc>
              <a:buFontTx/>
              <a:buNone/>
            </a:pPr>
            <a:r>
              <a:rPr lang="en-US" altLang="en-US" sz="2400" b="1" dirty="0"/>
              <a:t>LABORATORY GROUP</a:t>
            </a:r>
          </a:p>
          <a:p>
            <a:pPr eaLnBrk="1" hangingPunct="1">
              <a:lnSpc>
                <a:spcPct val="100000"/>
              </a:lnSpc>
              <a:buFontTx/>
              <a:buChar char="•"/>
            </a:pPr>
            <a:r>
              <a:rPr lang="en-US" altLang="en-US" sz="2200" dirty="0"/>
              <a:t>Transfer (from Phlebotomy)</a:t>
            </a:r>
          </a:p>
          <a:p>
            <a:pPr eaLnBrk="1" hangingPunct="1">
              <a:lnSpc>
                <a:spcPct val="100000"/>
              </a:lnSpc>
              <a:buFontTx/>
              <a:buChar char="•"/>
            </a:pPr>
            <a:r>
              <a:rPr lang="en-US" altLang="en-US" sz="2200" dirty="0"/>
              <a:t>Intake Specimen</a:t>
            </a:r>
          </a:p>
          <a:p>
            <a:pPr eaLnBrk="1" hangingPunct="1">
              <a:lnSpc>
                <a:spcPct val="100000"/>
              </a:lnSpc>
              <a:buFontTx/>
              <a:buChar char="•"/>
            </a:pPr>
            <a:r>
              <a:rPr lang="en-US" altLang="en-US" sz="2200" dirty="0"/>
              <a:t>Test Specimen</a:t>
            </a:r>
          </a:p>
          <a:p>
            <a:pPr eaLnBrk="1" hangingPunct="1">
              <a:lnSpc>
                <a:spcPct val="100000"/>
              </a:lnSpc>
              <a:buFontTx/>
              <a:buChar char="•"/>
            </a:pPr>
            <a:r>
              <a:rPr lang="en-US" altLang="en-US" sz="2200" dirty="0"/>
              <a:t>Record &amp; Transfer Results</a:t>
            </a:r>
          </a:p>
          <a:p>
            <a:pPr eaLnBrk="1" hangingPunct="1">
              <a:lnSpc>
                <a:spcPct val="100000"/>
              </a:lnSpc>
              <a:buFontTx/>
              <a:buChar char="•"/>
            </a:pPr>
            <a:r>
              <a:rPr lang="en-US" altLang="en-US" sz="2200" dirty="0"/>
              <a:t>Transport (to State Lab)</a:t>
            </a:r>
          </a:p>
          <a:p>
            <a:pPr eaLnBrk="1" hangingPunct="1">
              <a:lnSpc>
                <a:spcPct val="100000"/>
              </a:lnSpc>
              <a:buFontTx/>
              <a:buChar char="•"/>
            </a:pPr>
            <a:endParaRPr lang="en-US" altLang="en-US" sz="2400" dirty="0"/>
          </a:p>
          <a:p>
            <a:pPr eaLnBrk="1" hangingPunct="1">
              <a:lnSpc>
                <a:spcPct val="100000"/>
              </a:lnSpc>
              <a:buFontTx/>
              <a:buChar char="•"/>
            </a:pPr>
            <a:endParaRPr lang="en-US" altLang="en-US" dirty="0"/>
          </a:p>
        </p:txBody>
      </p:sp>
      <p:pic>
        <p:nvPicPr>
          <p:cNvPr id="31748" name="Picture 7" descr="image FACILITY SET-UP&#10;LABORATORY GROUP&#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6125" y="159702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FACILITY SET-UP&#10;LABORATORY GROUP&#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565525"/>
            <a:ext cx="31829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lIns="91440" tIns="45720" rIns="91440" bIns="45720" anchor="ctr"/>
          <a:lstStyle/>
          <a:p>
            <a:pPr eaLnBrk="1" hangingPunct="1">
              <a:defRPr/>
            </a:pPr>
            <a:r>
              <a:rPr sz="4000" dirty="0">
                <a:solidFill>
                  <a:schemeClr val="tx1"/>
                </a:solidFill>
                <a:latin typeface="Arial Bold" charset="0"/>
                <a:ea typeface="ＭＳ Ｐゴシック" charset="-128"/>
                <a:cs typeface="Arial" pitchFamily="34" charset="0"/>
              </a:rPr>
              <a:t>HCV POD Testing area</a:t>
            </a:r>
          </a:p>
        </p:txBody>
      </p:sp>
      <p:pic>
        <p:nvPicPr>
          <p:cNvPr id="33795" name="Picture 5" descr="image HCV POD Testing ar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066800"/>
            <a:ext cx="7162800" cy="4572000"/>
          </a:xfrm>
          <a:noFill/>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lstStyle/>
          <a:p>
            <a:r>
              <a:rPr lang="en-US" dirty="0"/>
              <a:t>Funding Statement</a:t>
            </a:r>
          </a:p>
        </p:txBody>
      </p:sp>
      <p:sp>
        <p:nvSpPr>
          <p:cNvPr id="3" name="Rectangle 2"/>
          <p:cNvSpPr/>
          <p:nvPr/>
        </p:nvSpPr>
        <p:spPr>
          <a:xfrm>
            <a:off x="533400" y="2209800"/>
            <a:ext cx="7886700" cy="1885131"/>
          </a:xfrm>
          <a:prstGeom prst="rect">
            <a:avLst/>
          </a:prstGeom>
        </p:spPr>
        <p:txBody>
          <a:bodyPr wrap="square" lIns="68580" tIns="34290" rIns="68580" bIns="34290" anchor="t">
            <a:spAutoFit/>
          </a:bodyPr>
          <a:lstStyle/>
          <a:p>
            <a:pPr algn="ctr"/>
            <a:r>
              <a:rPr lang="en-US" sz="2000" i="1" dirty="0">
                <a:ea typeface="Calibri" panose="020F0502020204030204" pitchFamily="34" charset="0"/>
                <a:cs typeface="Arial" panose="020B0604020202020204" pitchFamily="34" charset="0"/>
              </a:rPr>
              <a:t>This resource was made possible by cooperative agreement </a:t>
            </a:r>
            <a:r>
              <a:rPr lang="en-US" sz="2000" i="1" dirty="0">
                <a:ea typeface="+mn-lt"/>
                <a:cs typeface="Arial" panose="020B0604020202020204" pitchFamily="34" charset="0"/>
              </a:rPr>
              <a:t>NU47OE000107</a:t>
            </a:r>
            <a:r>
              <a:rPr lang="en-US" sz="2000" i="1" dirty="0">
                <a:ea typeface="Calibri" panose="020F0502020204030204" pitchFamily="34" charset="0"/>
                <a:cs typeface="Arial" panose="020B0604020202020204" pitchFamily="34" charset="0"/>
              </a:rPr>
              <a:t> from Centers for Disease Control and Prevention (CDC). Its contents are solely the responsibility of the American Society for Clinical Pathology (ASCP) and do not necessarily represent the official views of CDC. </a:t>
            </a:r>
            <a:br>
              <a:rPr lang="en-US" sz="1800" i="1" dirty="0">
                <a:ea typeface="Calibri" panose="020F0502020204030204" pitchFamily="34" charset="0"/>
                <a:cs typeface="Arial" panose="020B0604020202020204" pitchFamily="34" charset="0"/>
              </a:rPr>
            </a:b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pPr>
              <a:defRPr/>
            </a:pPr>
            <a:r>
              <a:rPr altLang="en-US" dirty="0"/>
              <a:t>HCV Rapid Test Results</a:t>
            </a:r>
          </a:p>
        </p:txBody>
      </p:sp>
      <p:pic>
        <p:nvPicPr>
          <p:cNvPr id="34819" name="Picture 5" descr="image HCV Rapid Test Resul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3048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Activate pod</a:t>
            </a:r>
            <a:r>
              <a:rPr kumimoji="0" lang="en-US" sz="800" b="1" i="0" u="none" strike="noStrike" kern="1200" cap="all" spc="0" normalizeH="0" baseline="0" noProof="0" dirty="0">
                <a:ln>
                  <a:noFill/>
                </a:ln>
                <a:solidFill>
                  <a:schemeClr val="tx1"/>
                </a:solidFill>
                <a:effectLst/>
                <a:uLnTx/>
                <a:uFillTx/>
                <a:latin typeface="+mj-lt"/>
                <a:ea typeface="+mj-ea"/>
                <a:cs typeface="+mj-cs"/>
              </a:rPr>
              <a:t>6</a:t>
            </a:r>
            <a:endParaRPr kumimoji="0" lang="en-US" sz="4400" b="1" i="0" u="none" strike="noStrike" kern="1200" cap="all" spc="0" normalizeH="0" baseline="0" noProof="0" dirty="0">
              <a:ln>
                <a:noFill/>
              </a:ln>
              <a:solidFill>
                <a:schemeClr val="tx1"/>
              </a:solidFill>
              <a:effectLst/>
              <a:uLnTx/>
              <a:uFillTx/>
              <a:latin typeface="+mj-lt"/>
              <a:ea typeface="+mj-ea"/>
              <a:cs typeface="+mj-cs"/>
            </a:endParaRPr>
          </a:p>
        </p:txBody>
      </p:sp>
      <p:sp>
        <p:nvSpPr>
          <p:cNvPr id="35842"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a:t>LABORATORY GROUP</a:t>
            </a:r>
          </a:p>
          <a:p>
            <a:pPr eaLnBrk="1" hangingPunct="1">
              <a:lnSpc>
                <a:spcPct val="100000"/>
              </a:lnSpc>
              <a:buFontTx/>
              <a:buChar char="•"/>
            </a:pPr>
            <a:r>
              <a:rPr lang="en-US" altLang="en-US" sz="2000"/>
              <a:t>8 PODs/7 Days</a:t>
            </a:r>
          </a:p>
          <a:p>
            <a:pPr eaLnBrk="1" hangingPunct="1">
              <a:lnSpc>
                <a:spcPct val="100000"/>
              </a:lnSpc>
              <a:buFontTx/>
              <a:buChar char="•"/>
            </a:pPr>
            <a:r>
              <a:rPr lang="en-US" altLang="en-US" sz="2000"/>
              <a:t>24 Credentialed Testers (trained prior to testing)</a:t>
            </a:r>
          </a:p>
          <a:p>
            <a:pPr eaLnBrk="1" hangingPunct="1">
              <a:lnSpc>
                <a:spcPct val="100000"/>
              </a:lnSpc>
              <a:buFontTx/>
              <a:buChar char="•"/>
            </a:pPr>
            <a:r>
              <a:rPr lang="en-US" altLang="en-US" sz="2000"/>
              <a:t>1215 Rapid Tests (including QC)</a:t>
            </a:r>
          </a:p>
          <a:p>
            <a:pPr lvl="1" eaLnBrk="1" hangingPunct="1">
              <a:lnSpc>
                <a:spcPct val="100000"/>
              </a:lnSpc>
              <a:buFontTx/>
              <a:buChar char="•"/>
            </a:pPr>
            <a:r>
              <a:rPr lang="en-US" altLang="en-US" sz="1600"/>
              <a:t>22 tested positive </a:t>
            </a:r>
          </a:p>
          <a:p>
            <a:pPr eaLnBrk="1" hangingPunct="1">
              <a:lnSpc>
                <a:spcPct val="100000"/>
              </a:lnSpc>
              <a:buFontTx/>
              <a:buChar char="•"/>
            </a:pPr>
            <a:r>
              <a:rPr lang="en-US" altLang="en-US" sz="2000"/>
              <a:t>Laboratory Manager Oversight (each shift)</a:t>
            </a:r>
          </a:p>
          <a:p>
            <a:pPr eaLnBrk="1" hangingPunct="1">
              <a:lnSpc>
                <a:spcPct val="100000"/>
              </a:lnSpc>
              <a:buFontTx/>
              <a:buChar char="•"/>
            </a:pPr>
            <a:r>
              <a:rPr lang="en-US" altLang="en-US" sz="2000"/>
              <a:t>All Positive &amp; Invalid Tests Repeated (by another tester)</a:t>
            </a:r>
          </a:p>
          <a:p>
            <a:pPr eaLnBrk="1" hangingPunct="1">
              <a:lnSpc>
                <a:spcPct val="100000"/>
              </a:lnSpc>
              <a:buFontTx/>
              <a:buChar char="•"/>
            </a:pPr>
            <a:r>
              <a:rPr lang="en-US" altLang="en-US" sz="2000"/>
              <a:t>All Results Reviewed by Laboratory Manager</a:t>
            </a:r>
          </a:p>
          <a:p>
            <a:pPr eaLnBrk="1" hangingPunct="1">
              <a:lnSpc>
                <a:spcPct val="100000"/>
              </a:lnSpc>
              <a:buFontTx/>
              <a:buChar char="•"/>
            </a:pPr>
            <a:endParaRPr lang="en-US" altLang="en-US" sz="2400"/>
          </a:p>
          <a:p>
            <a:pPr eaLnBrk="1" hangingPunct="1">
              <a:lnSpc>
                <a:spcPct val="100000"/>
              </a:lnSpc>
              <a:buFontTx/>
              <a:buChar char="•"/>
            </a:pPr>
            <a:endParaRPr lang="en-US" altLang="en-US"/>
          </a:p>
        </p:txBody>
      </p:sp>
      <p:pic>
        <p:nvPicPr>
          <p:cNvPr id="35844" name="Picture 7" descr="image Activate pod&#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888" y="3122613"/>
            <a:ext cx="35448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image Activate pod&#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863" y="1420813"/>
            <a:ext cx="2443162"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a:lstStyle/>
          <a:p>
            <a:pPr algn="ctr" eaLnBrk="1" hangingPunct="1">
              <a:defRPr/>
            </a:pPr>
            <a:r>
              <a:rPr sz="4000">
                <a:solidFill>
                  <a:schemeClr val="tx1"/>
                </a:solidFill>
                <a:latin typeface="Arial Bold" charset="0"/>
                <a:ea typeface="ＭＳ Ｐゴシック" charset="-128"/>
                <a:cs typeface="Arial" pitchFamily="34" charset="0"/>
              </a:rPr>
              <a:t>Lessons Learned</a:t>
            </a:r>
            <a:r>
              <a:rPr>
                <a:solidFill>
                  <a:schemeClr val="tx1"/>
                </a:solidFill>
                <a:latin typeface="Arial Bold" charset="0"/>
                <a:ea typeface="ＭＳ Ｐゴシック" charset="-128"/>
                <a:cs typeface="Arial" pitchFamily="34" charset="0"/>
              </a:rPr>
              <a:t> </a:t>
            </a:r>
          </a:p>
        </p:txBody>
      </p:sp>
      <p:sp>
        <p:nvSpPr>
          <p:cNvPr id="31747" name="Rectangle 3"/>
          <p:cNvSpPr>
            <a:spLocks noGrp="1"/>
          </p:cNvSpPr>
          <p:nvPr>
            <p:ph idx="1"/>
          </p:nvPr>
        </p:nvSpPr>
        <p:spPr>
          <a:xfrm>
            <a:off x="381000" y="1412875"/>
            <a:ext cx="8382000" cy="6518275"/>
          </a:xfrm>
        </p:spPr>
        <p:txBody>
          <a:bodyPr/>
          <a:lstStyle/>
          <a:p>
            <a:pPr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NH PHL lead role setting up the POD for testing </a:t>
            </a:r>
          </a:p>
          <a:p>
            <a:pPr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Communication with the public </a:t>
            </a:r>
          </a:p>
          <a:p>
            <a:pPr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Collaboration and Partnership </a:t>
            </a:r>
          </a:p>
          <a:p>
            <a:pPr lvl="1" eaLnBrk="1" hangingPunct="1">
              <a:defRPr/>
            </a:pPr>
            <a:r>
              <a:rPr lang="en-US" altLang="en-US" dirty="0">
                <a:latin typeface="Arial" panose="020B0604020202020204" pitchFamily="34" charset="0"/>
                <a:ea typeface="MS PGothic" panose="020B0600070205080204" pitchFamily="34" charset="-128"/>
                <a:cs typeface="Arial" panose="020B0604020202020204" pitchFamily="34" charset="0"/>
              </a:rPr>
              <a:t>Laboratory capacity required partners which included internal laboratory staff from all departments, hospital partners, CDC, other state public health laboratories and APHL </a:t>
            </a:r>
          </a:p>
          <a:p>
            <a:pPr marL="517525" lvl="1" indent="0" eaLnBrk="1" hangingPunct="1">
              <a:buFontTx/>
              <a:buNone/>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marL="517525" lvl="1" indent="0" eaLnBrk="1" hangingPunct="1">
              <a:buFontTx/>
              <a:buNone/>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marL="517525" lvl="1" indent="0" eaLnBrk="1" hangingPunct="1">
              <a:buFontTx/>
              <a:buNone/>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marL="517525" lvl="1" indent="0" eaLnBrk="1" hangingPunct="1">
              <a:buFontTx/>
              <a:buNone/>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lvl="1" eaLnBrk="1" hangingPunct="1">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a:p>
            <a:pPr marL="0" indent="0" eaLnBrk="1" hangingPunct="1">
              <a:buFontTx/>
              <a:buNone/>
              <a:defRPr/>
            </a:pPr>
            <a:endParaRPr lang="en-US" altLang="en-US" dirty="0">
              <a:latin typeface="Arial" panose="020B0604020202020204" pitchFamily="34" charset="0"/>
              <a:ea typeface="MS PGothic" panose="020B0600070205080204" pitchFamily="34" charset="-128"/>
              <a:cs typeface="Arial" panose="020B0604020202020204" pitchFamily="34" charset="0"/>
            </a:endParaRPr>
          </a:p>
        </p:txBody>
      </p:sp>
      <p:sp>
        <p:nvSpPr>
          <p:cNvPr id="63492" name="Line 4">
            <a:extLst>
              <a:ext uri="{C183D7F6-B498-43B3-948B-1728B52AA6E4}">
                <adec:decorative xmlns:adec="http://schemas.microsoft.com/office/drawing/2017/decorative" val="1"/>
              </a:ext>
            </a:extLst>
          </p:cNvPr>
          <p:cNvSpPr>
            <a:spLocks noChangeShapeType="1"/>
          </p:cNvSpPr>
          <p:nvPr/>
        </p:nvSpPr>
        <p:spPr bwMode="auto">
          <a:xfrm>
            <a:off x="609600" y="1143000"/>
            <a:ext cx="69215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t>Outcomes from event</a:t>
            </a:r>
          </a:p>
        </p:txBody>
      </p:sp>
      <p:sp>
        <p:nvSpPr>
          <p:cNvPr id="39939" name="Content Placeholder 2"/>
          <p:cNvSpPr>
            <a:spLocks noGrp="1"/>
          </p:cNvSpPr>
          <p:nvPr>
            <p:ph idx="1"/>
          </p:nvPr>
        </p:nvSpPr>
        <p:spPr>
          <a:xfrm>
            <a:off x="381000" y="895350"/>
            <a:ext cx="8382000" cy="5786438"/>
          </a:xfrm>
        </p:spPr>
        <p:txBody>
          <a:bodyPr/>
          <a:lstStyle/>
          <a:p>
            <a:pPr>
              <a:defRPr/>
            </a:pPr>
            <a:r>
              <a:rPr lang="en-US" altLang="en-US" dirty="0"/>
              <a:t>Law changes requiring reporting of misconduct </a:t>
            </a:r>
          </a:p>
          <a:p>
            <a:pPr>
              <a:defRPr/>
            </a:pPr>
            <a:r>
              <a:rPr lang="en-US" altLang="en-US" dirty="0"/>
              <a:t>Law changes requiring HCV to be a reportable disease in NH </a:t>
            </a:r>
          </a:p>
          <a:p>
            <a:pPr>
              <a:defRPr/>
            </a:pPr>
            <a:r>
              <a:rPr lang="en-US" altLang="en-US" dirty="0"/>
              <a:t>Strengthened partnerships with state and regional partners </a:t>
            </a:r>
          </a:p>
          <a:p>
            <a:pPr>
              <a:defRPr/>
            </a:pPr>
            <a:r>
              <a:rPr lang="en-US" altLang="en-US" dirty="0"/>
              <a:t>Development of the Public Health Laboratory Systems Database for inventory of tests performed by state PHL’s </a:t>
            </a:r>
          </a:p>
          <a:p>
            <a:pPr marL="0" indent="0">
              <a:buFontTx/>
              <a:buNone/>
              <a:defRPr/>
            </a:pPr>
            <a:r>
              <a:rPr lang="en-US" altLang="en-US" b="1" dirty="0">
                <a:solidFill>
                  <a:schemeClr val="tx2"/>
                </a:solidFill>
              </a:rPr>
              <a:t>*The HCW was sentenced to 39 years in prison in December 2013 for causing the multi-state outbreak </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0" y="230188"/>
            <a:ext cx="7086600" cy="549275"/>
          </a:xfrm>
        </p:spPr>
        <p:txBody>
          <a:bodyPr/>
          <a:lstStyle/>
          <a:p>
            <a:pPr eaLnBrk="1" hangingPunct="1">
              <a:defRPr/>
            </a:pPr>
            <a:r>
              <a:rPr sz="4000" dirty="0">
                <a:solidFill>
                  <a:schemeClr val="tx1"/>
                </a:solidFill>
                <a:latin typeface="Arial Bold" charset="0"/>
                <a:ea typeface="ＭＳ Ｐゴシック" charset="-128"/>
                <a:cs typeface="Arial" pitchFamily="34" charset="0"/>
              </a:rPr>
              <a:t>Acknowledgement</a:t>
            </a:r>
          </a:p>
        </p:txBody>
      </p:sp>
      <p:sp>
        <p:nvSpPr>
          <p:cNvPr id="40965" name="Rectangle 10"/>
          <p:cNvSpPr>
            <a:spLocks/>
          </p:cNvSpPr>
          <p:nvPr/>
        </p:nvSpPr>
        <p:spPr bwMode="auto">
          <a:xfrm>
            <a:off x="384175" y="1238250"/>
            <a:ext cx="4953000" cy="4652963"/>
          </a:xfrm>
          <a:prstGeom prst="rect">
            <a:avLst/>
          </a:prstGeom>
          <a:noFill/>
          <a:ln>
            <a:noFill/>
          </a:ln>
        </p:spPr>
        <p:txBody>
          <a:bodyPr lIns="0" tIns="0" rIns="0" bIns="0">
            <a:spAutoFit/>
          </a:bodyPr>
          <a:lstStyle>
            <a:lvl1pPr marL="396875" indent="-396875" defTabSz="912813">
              <a:lnSpc>
                <a:spcPct val="90000"/>
              </a:lnSpc>
              <a:spcBef>
                <a:spcPct val="20000"/>
              </a:spcBef>
              <a:buBlip>
                <a:blip r:embed="rId3"/>
              </a:buBlip>
              <a:defRPr sz="3200">
                <a:solidFill>
                  <a:schemeClr val="tx1"/>
                </a:solidFill>
                <a:latin typeface="Calibri" panose="020F0502020204030204" pitchFamily="34" charset="0"/>
              </a:defRPr>
            </a:lvl1pPr>
            <a:lvl2pPr marL="914400" indent="-396875" defTabSz="912813">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defRPr/>
            </a:pPr>
            <a:r>
              <a:rPr lang="en-US" altLang="en-US" sz="2400" dirty="0"/>
              <a:t>NH PHL Staff Members of</a:t>
            </a:r>
          </a:p>
          <a:p>
            <a:pPr lvl="1" eaLnBrk="1" hangingPunct="1">
              <a:defRPr/>
            </a:pPr>
            <a:r>
              <a:rPr lang="en-US" altLang="en-US" sz="2400" dirty="0"/>
              <a:t>Molecular Diagnostics Laboratory</a:t>
            </a:r>
          </a:p>
          <a:p>
            <a:pPr lvl="1" eaLnBrk="1" hangingPunct="1">
              <a:defRPr/>
            </a:pPr>
            <a:r>
              <a:rPr lang="en-US" altLang="en-US" sz="2400" dirty="0"/>
              <a:t>Virology Laboratory</a:t>
            </a:r>
          </a:p>
          <a:p>
            <a:pPr lvl="1" eaLnBrk="1" hangingPunct="1">
              <a:defRPr/>
            </a:pPr>
            <a:r>
              <a:rPr lang="en-US" altLang="en-US" sz="2400" dirty="0"/>
              <a:t>Central Receiving Laboratory</a:t>
            </a:r>
          </a:p>
          <a:p>
            <a:pPr lvl="1" eaLnBrk="1" hangingPunct="1">
              <a:defRPr/>
            </a:pPr>
            <a:r>
              <a:rPr lang="en-US" altLang="en-US" sz="2400" dirty="0"/>
              <a:t>IT Team</a:t>
            </a:r>
          </a:p>
          <a:p>
            <a:pPr eaLnBrk="1" hangingPunct="1">
              <a:defRPr/>
            </a:pPr>
            <a:r>
              <a:rPr lang="en-US" altLang="en-US" sz="2400" dirty="0"/>
              <a:t>NH Bureau Infectious Disease </a:t>
            </a:r>
          </a:p>
          <a:p>
            <a:pPr eaLnBrk="1" hangingPunct="1">
              <a:defRPr/>
            </a:pPr>
            <a:r>
              <a:rPr lang="en-US" altLang="en-US" sz="2400" dirty="0"/>
              <a:t>NH LRN Laboratories</a:t>
            </a:r>
          </a:p>
          <a:p>
            <a:pPr eaLnBrk="1" hangingPunct="1">
              <a:defRPr/>
            </a:pPr>
            <a:r>
              <a:rPr lang="en-US" altLang="en-US" sz="2400" dirty="0"/>
              <a:t>NH Emergency Management </a:t>
            </a:r>
          </a:p>
          <a:p>
            <a:pPr eaLnBrk="1" hangingPunct="1">
              <a:defRPr/>
            </a:pPr>
            <a:r>
              <a:rPr lang="en-US" altLang="en-US" sz="2400" dirty="0"/>
              <a:t>CDC Division of Viral Hepatitis Laboratory </a:t>
            </a:r>
          </a:p>
          <a:p>
            <a:pPr marL="0" indent="0" eaLnBrk="1" hangingPunct="1">
              <a:buFontTx/>
              <a:buNone/>
              <a:defRPr/>
            </a:pPr>
            <a:endParaRPr lang="en-US" altLang="en-US" sz="2400" dirty="0"/>
          </a:p>
        </p:txBody>
      </p:sp>
      <p:sp>
        <p:nvSpPr>
          <p:cNvPr id="81923" name="Line 4">
            <a:extLst>
              <a:ext uri="{C183D7F6-B498-43B3-948B-1728B52AA6E4}">
                <adec:decorative xmlns:adec="http://schemas.microsoft.com/office/drawing/2017/decorative" val="1"/>
              </a:ext>
            </a:extLst>
          </p:cNvPr>
          <p:cNvSpPr>
            <a:spLocks noChangeShapeType="1"/>
          </p:cNvSpPr>
          <p:nvPr/>
        </p:nvSpPr>
        <p:spPr bwMode="auto">
          <a:xfrm>
            <a:off x="609600" y="990600"/>
            <a:ext cx="69215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en-US" dirty="0"/>
          </a:p>
        </p:txBody>
      </p:sp>
      <p:grpSp>
        <p:nvGrpSpPr>
          <p:cNvPr id="40964" name="Group 9" descr="image of the New Hampshire PHL "/>
          <p:cNvGrpSpPr>
            <a:grpSpLocks/>
          </p:cNvGrpSpPr>
          <p:nvPr/>
        </p:nvGrpSpPr>
        <p:grpSpPr bwMode="auto">
          <a:xfrm>
            <a:off x="5257800" y="1219200"/>
            <a:ext cx="3581400" cy="4114800"/>
            <a:chOff x="3408" y="1440"/>
            <a:chExt cx="2160" cy="2304"/>
          </a:xfrm>
        </p:grpSpPr>
        <p:pic>
          <p:nvPicPr>
            <p:cNvPr id="40966" name="Picture 6" descr="Proud-logo-l6sql0"/>
            <p:cNvPicPr>
              <a:picLocks noChangeAspect="1" noChangeArrowheads="1"/>
            </p:cNvPicPr>
            <p:nvPr/>
          </p:nvPicPr>
          <p:blipFill>
            <a:blip r:embed="rId5">
              <a:extLst>
                <a:ext uri="{28A0092B-C50C-407E-A947-70E740481C1C}">
                  <a14:useLocalDpi xmlns:a14="http://schemas.microsoft.com/office/drawing/2010/main" val="0"/>
                </a:ext>
              </a:extLst>
            </a:blip>
            <a:srcRect b="14999"/>
            <a:stretch>
              <a:fillRect/>
            </a:stretch>
          </p:blipFill>
          <p:spPr bwMode="auto">
            <a:xfrm>
              <a:off x="3456" y="1440"/>
              <a:ext cx="2112"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052011 440"/>
            <p:cNvPicPr>
              <a:picLocks noChangeAspect="1" noChangeArrowheads="1"/>
            </p:cNvPicPr>
            <p:nvPr/>
          </p:nvPicPr>
          <p:blipFill>
            <a:blip r:embed="rId6">
              <a:extLst>
                <a:ext uri="{28A0092B-C50C-407E-A947-70E740481C1C}">
                  <a14:useLocalDpi xmlns:a14="http://schemas.microsoft.com/office/drawing/2010/main" val="0"/>
                </a:ext>
              </a:extLst>
            </a:blip>
            <a:srcRect b="12500"/>
            <a:stretch>
              <a:fillRect/>
            </a:stretch>
          </p:blipFill>
          <p:spPr bwMode="auto">
            <a:xfrm>
              <a:off x="3456" y="2352"/>
              <a:ext cx="211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8"/>
            <p:cNvSpPr txBox="1">
              <a:spLocks noChangeArrowheads="1"/>
            </p:cNvSpPr>
            <p:nvPr/>
          </p:nvSpPr>
          <p:spPr bwMode="auto">
            <a:xfrm>
              <a:off x="3408" y="2439"/>
              <a:ext cx="211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rgbClr val="C50FC9"/>
                  </a:solidFill>
                  <a:latin typeface="Monotype Corsiva" panose="03010101010201010101" pitchFamily="66" charset="0"/>
                </a:rPr>
                <a:t>New Hampshire Public Health Laboratories</a:t>
              </a: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571500" y="2800350"/>
            <a:ext cx="8229600" cy="2766060"/>
          </a:xfrm>
        </p:spPr>
        <p:txBody>
          <a:bodyPr>
            <a:normAutofit fontScale="90000"/>
          </a:bodyPr>
          <a:lstStyle/>
          <a:p>
            <a:r>
              <a:rPr lang="en-US" sz="3600" dirty="0"/>
              <a:t>Rabies: A New Look at an Old Foe!</a:t>
            </a:r>
            <a:br>
              <a:rPr lang="en-US" sz="3600" dirty="0"/>
            </a:br>
            <a:br>
              <a:rPr lang="en-US" dirty="0"/>
            </a:br>
            <a:r>
              <a:rPr lang="en-US" altLang="en-US" sz="2400" dirty="0"/>
              <a:t>Rodney E. Rohde, PhD, MS, SM(ASCP)</a:t>
            </a:r>
            <a:r>
              <a:rPr lang="en-US" altLang="en-US" sz="2400" baseline="30000" dirty="0"/>
              <a:t>CM </a:t>
            </a:r>
            <a:r>
              <a:rPr lang="en-US" altLang="en-US" sz="2400" dirty="0"/>
              <a:t>SV</a:t>
            </a:r>
            <a:r>
              <a:rPr lang="en-US" altLang="en-US" sz="2400" baseline="30000" dirty="0"/>
              <a:t>CM</a:t>
            </a:r>
            <a:r>
              <a:rPr lang="en-US" altLang="en-US" sz="2400" dirty="0"/>
              <a:t>,</a:t>
            </a:r>
            <a:r>
              <a:rPr lang="en-US" altLang="en-US" sz="2400" baseline="30000" dirty="0"/>
              <a:t> </a:t>
            </a:r>
            <a:r>
              <a:rPr lang="en-US" altLang="en-US" sz="2400" dirty="0"/>
              <a:t>MB</a:t>
            </a:r>
            <a:r>
              <a:rPr lang="en-US" altLang="en-US" sz="2400" baseline="30000" dirty="0"/>
              <a:t>CM</a:t>
            </a:r>
            <a:r>
              <a:rPr lang="en-US" altLang="en-US" sz="2400" dirty="0"/>
              <a:t> </a:t>
            </a:r>
            <a:r>
              <a:rPr lang="en-US" altLang="en-US" sz="2400" dirty="0" err="1"/>
              <a:t>FACSc</a:t>
            </a:r>
            <a:br>
              <a:rPr lang="en-US" altLang="en-US" sz="2400" dirty="0"/>
            </a:br>
            <a:r>
              <a:rPr lang="en-US" altLang="en-US" sz="2400" dirty="0"/>
              <a:t>University Distinguished &amp; Regents’ Professor, Chair</a:t>
            </a:r>
            <a:br>
              <a:rPr lang="en-US" altLang="en-US" sz="2400" dirty="0"/>
            </a:br>
            <a:r>
              <a:rPr lang="en-US" altLang="en-US" sz="2400" dirty="0"/>
              <a:t>College of Health Professions, Medical Laboratory Science Program</a:t>
            </a:r>
            <a:br>
              <a:rPr lang="en-US" sz="2325" dirty="0"/>
            </a:br>
            <a:br>
              <a:rPr lang="en-US" sz="2325" dirty="0"/>
            </a:br>
            <a:endParaRPr lang="en-US" sz="2325" b="0" dirty="0"/>
          </a:p>
        </p:txBody>
      </p:sp>
      <p:pic>
        <p:nvPicPr>
          <p:cNvPr id="3" name="Picture 7" descr="logo for Texas State University ">
            <a:extLst>
              <a:ext uri="{FF2B5EF4-FFF2-40B4-BE49-F238E27FC236}">
                <a16:creationId xmlns:a16="http://schemas.microsoft.com/office/drawing/2014/main" id="{D9650253-4DD9-801B-77E9-EACF85DDD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803" y="5284471"/>
            <a:ext cx="1854994" cy="77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06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40098-02A8-0FDC-345F-0756A0B8DED5}"/>
              </a:ext>
            </a:extLst>
          </p:cNvPr>
          <p:cNvSpPr>
            <a:spLocks noGrp="1"/>
          </p:cNvSpPr>
          <p:nvPr>
            <p:ph type="title" idx="4294967295"/>
          </p:nvPr>
        </p:nvSpPr>
        <p:spPr/>
        <p:txBody>
          <a:bodyPr>
            <a:normAutofit/>
          </a:bodyPr>
          <a:lstStyle/>
          <a:p>
            <a:r>
              <a:rPr lang="en-US" sz="800" dirty="0"/>
              <a:t>Acknowledgment </a:t>
            </a:r>
          </a:p>
        </p:txBody>
      </p:sp>
      <p:sp>
        <p:nvSpPr>
          <p:cNvPr id="2" name="TextBox 1">
            <a:extLst>
              <a:ext uri="{FF2B5EF4-FFF2-40B4-BE49-F238E27FC236}">
                <a16:creationId xmlns:a16="http://schemas.microsoft.com/office/drawing/2014/main" id="{E397D7B8-A9F0-D034-72B4-DDE20A447ABA}"/>
              </a:ext>
            </a:extLst>
          </p:cNvPr>
          <p:cNvSpPr txBox="1"/>
          <p:nvPr/>
        </p:nvSpPr>
        <p:spPr>
          <a:xfrm>
            <a:off x="1731476" y="4965261"/>
            <a:ext cx="5112944" cy="923330"/>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003087"/>
                </a:solidFill>
                <a:latin typeface="Calibri" panose="020F0502020204030204"/>
              </a:rPr>
              <a:t>Acknowledgment to Kathy Parker, </a:t>
            </a:r>
            <a:r>
              <a:rPr lang="en-US" sz="1350" dirty="0">
                <a:solidFill>
                  <a:srgbClr val="003087"/>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Kathy.parker@dshs.Texas.gov</a:t>
            </a:r>
            <a:endParaRPr lang="en-US" sz="1350" dirty="0">
              <a:solidFill>
                <a:srgbClr val="003087"/>
              </a:solidFill>
              <a:latin typeface="Verdana" panose="020B0604030504040204" pitchFamily="34" charset="0"/>
              <a:ea typeface="Verdana" panose="020B0604030504040204" pitchFamily="34" charset="0"/>
            </a:endParaRPr>
          </a:p>
          <a:p>
            <a:pPr defTabSz="685800" eaLnBrk="1" fontAlgn="auto" hangingPunct="1">
              <a:spcBef>
                <a:spcPts val="0"/>
              </a:spcBef>
              <a:spcAft>
                <a:spcPts val="0"/>
              </a:spcAft>
            </a:pPr>
            <a:r>
              <a:rPr lang="en-US" sz="1350" dirty="0">
                <a:solidFill>
                  <a:srgbClr val="003087"/>
                </a:solidFill>
                <a:latin typeface="Verdana" panose="020B0604030504040204" pitchFamily="34" charset="0"/>
                <a:ea typeface="Verdana" panose="020B0604030504040204" pitchFamily="34" charset="0"/>
              </a:rPr>
              <a:t>512-776-2886</a:t>
            </a:r>
          </a:p>
          <a:p>
            <a:pPr defTabSz="685800" eaLnBrk="1" fontAlgn="auto" hangingPunct="1">
              <a:spcBef>
                <a:spcPts val="0"/>
              </a:spcBef>
              <a:spcAft>
                <a:spcPts val="0"/>
              </a:spcAft>
            </a:pPr>
            <a:endParaRPr lang="en-US" sz="1350" dirty="0">
              <a:solidFill>
                <a:srgbClr val="000000"/>
              </a:solidFill>
              <a:latin typeface="Calibri" panose="020F0502020204030204"/>
            </a:endParaRPr>
          </a:p>
        </p:txBody>
      </p:sp>
    </p:spTree>
    <p:extLst>
      <p:ext uri="{BB962C8B-B14F-4D97-AF65-F5344CB8AC3E}">
        <p14:creationId xmlns:p14="http://schemas.microsoft.com/office/powerpoint/2010/main" val="663542657"/>
      </p:ext>
    </p:extLst>
  </p:cSld>
  <p:clrMapOvr>
    <a:masterClrMapping/>
  </p:clrMapOvr>
  <mc:AlternateContent xmlns:mc="http://schemas.openxmlformats.org/markup-compatibility/2006" xmlns:p14="http://schemas.microsoft.com/office/powerpoint/2010/main">
    <mc:Choice Requires="p14">
      <p:transition spd="slow" p14:dur="2000" advTm="115362"/>
    </mc:Choice>
    <mc:Fallback xmlns="">
      <p:transition spd="slow" advTm="11536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7BA9-E677-4DE6-B281-A65DF2F4EABA}"/>
              </a:ext>
            </a:extLst>
          </p:cNvPr>
          <p:cNvSpPr>
            <a:spLocks noGrp="1"/>
          </p:cNvSpPr>
          <p:nvPr>
            <p:ph type="title"/>
          </p:nvPr>
        </p:nvSpPr>
        <p:spPr>
          <a:xfrm>
            <a:off x="628650" y="903410"/>
            <a:ext cx="3886200" cy="1059290"/>
          </a:xfrm>
        </p:spPr>
        <p:txBody>
          <a:bodyPr anchor="ctr">
            <a:normAutofit fontScale="90000"/>
          </a:bodyPr>
          <a:lstStyle/>
          <a:p>
            <a:pPr algn="ctr"/>
            <a:r>
              <a:rPr lang="en-US" sz="2775" dirty="0">
                <a:latin typeface="Verdana" panose="020B0604030504040204" pitchFamily="34" charset="0"/>
                <a:ea typeface="Verdana" panose="020B0604030504040204" pitchFamily="34" charset="0"/>
              </a:rPr>
              <a:t>History of Rabies Epizootics in Texas 1970-1987</a:t>
            </a:r>
          </a:p>
        </p:txBody>
      </p:sp>
      <p:sp>
        <p:nvSpPr>
          <p:cNvPr id="4" name="Subtitle 3">
            <a:extLst>
              <a:ext uri="{FF2B5EF4-FFF2-40B4-BE49-F238E27FC236}">
                <a16:creationId xmlns:a16="http://schemas.microsoft.com/office/drawing/2014/main" id="{74EC559F-3685-4510-AA79-933D706B0E92}"/>
              </a:ext>
            </a:extLst>
          </p:cNvPr>
          <p:cNvSpPr>
            <a:spLocks noGrp="1"/>
          </p:cNvSpPr>
          <p:nvPr>
            <p:ph type="subTitle" idx="13"/>
          </p:nvPr>
        </p:nvSpPr>
        <p:spPr>
          <a:xfrm>
            <a:off x="628650" y="1962699"/>
            <a:ext cx="3886200" cy="306004"/>
          </a:xfrm>
        </p:spPr>
        <p:txBody>
          <a:bodyPr>
            <a:normAutofit lnSpcReduction="10000"/>
          </a:bodyPr>
          <a:lstStyle/>
          <a:p>
            <a:r>
              <a:rPr lang="en-US" sz="1650" dirty="0">
                <a:latin typeface="Verdana" panose="020B0604030504040204" pitchFamily="34" charset="0"/>
                <a:ea typeface="Verdana" panose="020B0604030504040204" pitchFamily="34" charset="0"/>
              </a:rPr>
              <a:t>Rabies movement across Texas</a:t>
            </a:r>
          </a:p>
        </p:txBody>
      </p:sp>
      <p:sp>
        <p:nvSpPr>
          <p:cNvPr id="3" name="Content Placeholder 2">
            <a:extLst>
              <a:ext uri="{FF2B5EF4-FFF2-40B4-BE49-F238E27FC236}">
                <a16:creationId xmlns:a16="http://schemas.microsoft.com/office/drawing/2014/main" id="{69FF4C40-36A8-403C-A494-421423122518}"/>
              </a:ext>
            </a:extLst>
          </p:cNvPr>
          <p:cNvSpPr>
            <a:spLocks noGrp="1"/>
          </p:cNvSpPr>
          <p:nvPr>
            <p:ph sz="half" idx="1"/>
          </p:nvPr>
        </p:nvSpPr>
        <p:spPr>
          <a:xfrm>
            <a:off x="628650" y="2508768"/>
            <a:ext cx="3886200" cy="2981204"/>
          </a:xfrm>
        </p:spPr>
        <p:txBody>
          <a:bodyPr>
            <a:normAutofit fontScale="77500" lnSpcReduction="20000"/>
          </a:bodyPr>
          <a:lstStyle/>
          <a:p>
            <a:r>
              <a:rPr lang="en-US" dirty="0">
                <a:latin typeface="Verdana" panose="020B0604030504040204" pitchFamily="34" charset="0"/>
                <a:ea typeface="Verdana" panose="020B0604030504040204" pitchFamily="34" charset="0"/>
              </a:rPr>
              <a:t>El Paso County &gt;80 dogs</a:t>
            </a:r>
          </a:p>
          <a:p>
            <a:r>
              <a:rPr lang="en-US" dirty="0">
                <a:latin typeface="Verdana" panose="020B0604030504040204" pitchFamily="34" charset="0"/>
                <a:ea typeface="Verdana" panose="020B0604030504040204" pitchFamily="34" charset="0"/>
              </a:rPr>
              <a:t>Webb County</a:t>
            </a:r>
          </a:p>
          <a:p>
            <a:pPr lvl="2"/>
            <a:r>
              <a:rPr lang="en-US" dirty="0">
                <a:latin typeface="Verdana" panose="020B0604030504040204" pitchFamily="34" charset="0"/>
                <a:ea typeface="Verdana" panose="020B0604030504040204" pitchFamily="34" charset="0"/>
              </a:rPr>
              <a:t>1975 = zero cases</a:t>
            </a:r>
          </a:p>
          <a:p>
            <a:pPr lvl="2"/>
            <a:r>
              <a:rPr lang="en-US" dirty="0">
                <a:latin typeface="Verdana" panose="020B0604030504040204" pitchFamily="34" charset="0"/>
                <a:ea typeface="Verdana" panose="020B0604030504040204" pitchFamily="34" charset="0"/>
              </a:rPr>
              <a:t>1976-77 = 56 rabid dogs</a:t>
            </a:r>
          </a:p>
          <a:p>
            <a:r>
              <a:rPr lang="en-US" dirty="0">
                <a:latin typeface="Verdana" panose="020B0604030504040204" pitchFamily="34" charset="0"/>
                <a:ea typeface="Verdana" panose="020B0604030504040204" pitchFamily="34" charset="0"/>
              </a:rPr>
              <a:t>Outbreak Response </a:t>
            </a:r>
          </a:p>
          <a:p>
            <a:pPr lvl="2"/>
            <a:r>
              <a:rPr lang="en-US" dirty="0">
                <a:latin typeface="Verdana" panose="020B0604030504040204" pitchFamily="34" charset="0"/>
                <a:ea typeface="Verdana" panose="020B0604030504040204" pitchFamily="34" charset="0"/>
              </a:rPr>
              <a:t>Low-cost rabies clinics </a:t>
            </a:r>
          </a:p>
          <a:p>
            <a:pPr lvl="2"/>
            <a:r>
              <a:rPr lang="en-US" dirty="0">
                <a:latin typeface="Verdana" panose="020B0604030504040204" pitchFamily="34" charset="0"/>
                <a:ea typeface="Verdana" panose="020B0604030504040204" pitchFamily="34" charset="0"/>
              </a:rPr>
              <a:t>Animal control officer deficiencies </a:t>
            </a:r>
          </a:p>
          <a:p>
            <a:pPr lvl="2"/>
            <a:r>
              <a:rPr lang="en-US" dirty="0">
                <a:latin typeface="Verdana" panose="020B0604030504040204" pitchFamily="34" charset="0"/>
                <a:ea typeface="Verdana" panose="020B0604030504040204" pitchFamily="34" charset="0"/>
              </a:rPr>
              <a:t>Depopulation</a:t>
            </a:r>
          </a:p>
          <a:p>
            <a:pPr lvl="2"/>
            <a:r>
              <a:rPr lang="en-US" dirty="0">
                <a:latin typeface="Verdana" panose="020B0604030504040204" pitchFamily="34" charset="0"/>
                <a:ea typeface="Verdana" panose="020B0604030504040204" pitchFamily="34" charset="0"/>
              </a:rPr>
              <a:t>Teaching proactive or awareness techniques to communities</a:t>
            </a:r>
          </a:p>
          <a:p>
            <a:pPr marL="685800" lvl="2" indent="0">
              <a:buNone/>
            </a:pPr>
            <a:endParaRPr lang="en-US" dirty="0">
              <a:latin typeface="Verdana" panose="020B0604030504040204" pitchFamily="34" charset="0"/>
              <a:ea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rPr>
              <a:t>**1979: Chapter 826: Rabies Control Act … requiring vaccination.</a:t>
            </a:r>
          </a:p>
        </p:txBody>
      </p:sp>
      <p:pic>
        <p:nvPicPr>
          <p:cNvPr id="5" name="Content Placeholder 5" descr="image of an animal with rabies ">
            <a:extLst>
              <a:ext uri="{FF2B5EF4-FFF2-40B4-BE49-F238E27FC236}">
                <a16:creationId xmlns:a16="http://schemas.microsoft.com/office/drawing/2014/main" id="{983BD27E-FBDE-778E-2B21-EBBB3DD1FE1C}"/>
              </a:ext>
            </a:extLst>
          </p:cNvPr>
          <p:cNvPicPr>
            <a:picLocks noChangeAspect="1"/>
          </p:cNvPicPr>
          <p:nvPr/>
        </p:nvPicPr>
        <p:blipFill>
          <a:blip r:embed="rId2"/>
          <a:stretch>
            <a:fillRect/>
          </a:stretch>
        </p:blipFill>
        <p:spPr>
          <a:xfrm>
            <a:off x="4906651" y="1348589"/>
            <a:ext cx="4237349" cy="4220988"/>
          </a:xfrm>
          <a:prstGeom prst="rect">
            <a:avLst/>
          </a:prstGeom>
          <a:noFill/>
        </p:spPr>
      </p:pic>
    </p:spTree>
    <p:extLst>
      <p:ext uri="{BB962C8B-B14F-4D97-AF65-F5344CB8AC3E}">
        <p14:creationId xmlns:p14="http://schemas.microsoft.com/office/powerpoint/2010/main" val="550914804"/>
      </p:ext>
    </p:extLst>
  </p:cSld>
  <p:clrMapOvr>
    <a:masterClrMapping/>
  </p:clrMapOvr>
  <mc:AlternateContent xmlns:mc="http://schemas.openxmlformats.org/markup-compatibility/2006" xmlns:p14="http://schemas.microsoft.com/office/powerpoint/2010/main">
    <mc:Choice Requires="p14">
      <p:transition spd="slow" p14:dur="2000" advTm="240449"/>
    </mc:Choice>
    <mc:Fallback xmlns="">
      <p:transition spd="slow" advTm="24044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7111-B88D-45FE-A3EF-1BDA54A5B829}"/>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Rabies History 1987-1988</a:t>
            </a:r>
            <a:endParaRPr lang="en-US" sz="2700" dirty="0"/>
          </a:p>
        </p:txBody>
      </p:sp>
      <p:sp>
        <p:nvSpPr>
          <p:cNvPr id="3" name="Text Placeholder 2">
            <a:extLst>
              <a:ext uri="{FF2B5EF4-FFF2-40B4-BE49-F238E27FC236}">
                <a16:creationId xmlns:a16="http://schemas.microsoft.com/office/drawing/2014/main" id="{79845418-0C11-4E73-B8D0-425B0DEB93E5}"/>
              </a:ext>
            </a:extLst>
          </p:cNvPr>
          <p:cNvSpPr>
            <a:spLocks noGrp="1"/>
          </p:cNvSpPr>
          <p:nvPr>
            <p:ph type="body" sz="half" idx="2"/>
          </p:nvPr>
        </p:nvSpPr>
        <p:spPr>
          <a:xfrm>
            <a:off x="1622822" y="2453054"/>
            <a:ext cx="3632780" cy="3547697"/>
          </a:xfrm>
        </p:spPr>
        <p:txBody>
          <a:bodyPr>
            <a:normAutofit lnSpcReduction="10000"/>
          </a:bodyPr>
          <a:lstStyle/>
          <a:p>
            <a:pPr marL="214313" indent="-214313">
              <a:buFont typeface="Arial" panose="020B0604020202020204" pitchFamily="34" charset="0"/>
              <a:buChar char="•"/>
            </a:pPr>
            <a:r>
              <a:rPr lang="en-US" sz="1350" dirty="0">
                <a:latin typeface="Verdana" panose="020B0604030504040204" pitchFamily="34" charset="0"/>
                <a:ea typeface="Verdana" panose="020B0604030504040204" pitchFamily="34" charset="0"/>
              </a:rPr>
              <a:t>CDC confirms that the Urban Mexican Dog Variant was in Starr County. Once established in Texas, the variant was renamed the Domestic Dog/Coyote variant.</a:t>
            </a:r>
          </a:p>
          <a:p>
            <a:pPr marL="214313" indent="-214313">
              <a:buFont typeface="Arial" panose="020B0604020202020204" pitchFamily="34" charset="0"/>
              <a:buChar char="•"/>
            </a:pPr>
            <a:r>
              <a:rPr lang="en-US" sz="1350" dirty="0">
                <a:latin typeface="Verdana" panose="020B0604030504040204" pitchFamily="34" charset="0"/>
                <a:ea typeface="Verdana" panose="020B0604030504040204" pitchFamily="34" charset="0"/>
              </a:rPr>
              <a:t>Texas is the only state with a canine variant.</a:t>
            </a:r>
          </a:p>
          <a:p>
            <a:pPr marL="214313" indent="-214313">
              <a:buFont typeface="Arial" panose="020B0604020202020204" pitchFamily="34" charset="0"/>
              <a:buChar char="•"/>
            </a:pPr>
            <a:r>
              <a:rPr lang="en-US" sz="1350" dirty="0">
                <a:latin typeface="Verdana" panose="020B0604030504040204" pitchFamily="34" charset="0"/>
                <a:ea typeface="Verdana" panose="020B0604030504040204" pitchFamily="34" charset="0"/>
              </a:rPr>
              <a:t>Gray Fox variant epizootic started in West/Central Texas resulting in a lot of spillover into other mammals.</a:t>
            </a:r>
          </a:p>
          <a:p>
            <a:pPr marL="214313" indent="-214313">
              <a:buFont typeface="Arial" panose="020B0604020202020204" pitchFamily="34" charset="0"/>
              <a:buChar char="•"/>
            </a:pPr>
            <a:r>
              <a:rPr lang="en-US" sz="1350" dirty="0">
                <a:latin typeface="Verdana" panose="020B0604030504040204" pitchFamily="34" charset="0"/>
                <a:ea typeface="Verdana" panose="020B0604030504040204" pitchFamily="34" charset="0"/>
              </a:rPr>
              <a:t>V-RG (vaccinia–rabies glycoprotein; a recombinant vaccine derived from a vaccinia virus that carries the rabies glycoprotein)  </a:t>
            </a:r>
          </a:p>
          <a:p>
            <a:pPr marL="557213" lvl="1" indent="-214313">
              <a:buFont typeface="Arial" panose="020B0604020202020204" pitchFamily="34" charset="0"/>
              <a:buChar char="•"/>
            </a:pPr>
            <a:r>
              <a:rPr lang="en-US" sz="1200" dirty="0">
                <a:latin typeface="Verdana" panose="020B0604030504040204" pitchFamily="34" charset="0"/>
                <a:ea typeface="Verdana" panose="020B0604030504040204" pitchFamily="34" charset="0"/>
              </a:rPr>
              <a:t>development</a:t>
            </a:r>
          </a:p>
          <a:p>
            <a:pPr marL="557213" lvl="1" indent="-214313">
              <a:buFont typeface="Arial" panose="020B0604020202020204" pitchFamily="34" charset="0"/>
              <a:buChar char="•"/>
            </a:pPr>
            <a:r>
              <a:rPr lang="en-US" sz="1200" dirty="0">
                <a:latin typeface="Verdana" panose="020B0604030504040204" pitchFamily="34" charset="0"/>
                <a:ea typeface="Verdana" panose="020B0604030504040204" pitchFamily="34" charset="0"/>
              </a:rPr>
              <a:t>field studies</a:t>
            </a:r>
          </a:p>
          <a:p>
            <a:pPr marL="557213" lvl="1" indent="-214313">
              <a:buFont typeface="Arial" panose="020B0604020202020204" pitchFamily="34" charset="0"/>
              <a:buChar char="•"/>
            </a:pPr>
            <a:r>
              <a:rPr lang="en-US" sz="1200" dirty="0">
                <a:latin typeface="Verdana" panose="020B0604030504040204" pitchFamily="34" charset="0"/>
                <a:ea typeface="Verdana" panose="020B0604030504040204" pitchFamily="34" charset="0"/>
              </a:rPr>
              <a:t>eventual approval</a:t>
            </a:r>
          </a:p>
          <a:p>
            <a:pPr marL="214313" indent="-214313">
              <a:buFont typeface="Arial" panose="020B0604020202020204" pitchFamily="34" charset="0"/>
              <a:buChar char="•"/>
            </a:pPr>
            <a:endParaRPr lang="en-US" sz="1350" dirty="0">
              <a:latin typeface="Verdana" panose="020B0604030504040204" pitchFamily="34" charset="0"/>
              <a:ea typeface="Verdana" panose="020B0604030504040204" pitchFamily="34" charset="0"/>
            </a:endParaRPr>
          </a:p>
          <a:p>
            <a:endParaRPr lang="en-US" dirty="0"/>
          </a:p>
        </p:txBody>
      </p:sp>
      <p:pic>
        <p:nvPicPr>
          <p:cNvPr id="6" name="Picture Placeholder 5" descr="A picture containing outdoor, water, lake, grass&#10;&#10;">
            <a:extLst>
              <a:ext uri="{FF2B5EF4-FFF2-40B4-BE49-F238E27FC236}">
                <a16:creationId xmlns:a16="http://schemas.microsoft.com/office/drawing/2014/main" id="{997A4EC8-C41F-7FB8-81F5-DA6C424972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58108" y="2453054"/>
            <a:ext cx="3282532" cy="2903643"/>
          </a:xfrm>
        </p:spPr>
      </p:pic>
    </p:spTree>
    <p:extLst>
      <p:ext uri="{BB962C8B-B14F-4D97-AF65-F5344CB8AC3E}">
        <p14:creationId xmlns:p14="http://schemas.microsoft.com/office/powerpoint/2010/main" val="1524006835"/>
      </p:ext>
    </p:extLst>
  </p:cSld>
  <p:clrMapOvr>
    <a:masterClrMapping/>
  </p:clrMapOvr>
  <mc:AlternateContent xmlns:mc="http://schemas.openxmlformats.org/markup-compatibility/2006" xmlns:p14="http://schemas.microsoft.com/office/powerpoint/2010/main">
    <mc:Choice Requires="p14">
      <p:transition spd="slow" p14:dur="2000" advTm="129826"/>
    </mc:Choice>
    <mc:Fallback xmlns="">
      <p:transition spd="slow" advTm="12982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D08F18-A4E9-9A97-320F-28D4F895960D}"/>
              </a:ext>
            </a:extLst>
          </p:cNvPr>
          <p:cNvSpPr>
            <a:spLocks noGrp="1"/>
          </p:cNvSpPr>
          <p:nvPr>
            <p:ph type="title"/>
          </p:nvPr>
        </p:nvSpPr>
        <p:spPr>
          <a:xfrm>
            <a:off x="1804399" y="1131094"/>
            <a:ext cx="6710951" cy="994172"/>
          </a:xfrm>
        </p:spPr>
        <p:txBody>
          <a:bodyPr anchor="ctr">
            <a:normAutofit/>
          </a:bodyPr>
          <a:lstStyle/>
          <a:p>
            <a:pPr algn="ctr"/>
            <a:r>
              <a:rPr lang="en-US" dirty="0"/>
              <a:t>Two Epizootics</a:t>
            </a:r>
          </a:p>
        </p:txBody>
      </p:sp>
      <p:pic>
        <p:nvPicPr>
          <p:cNvPr id="5" name="Content Placeholder 1" descr="map of Texas">
            <a:extLst>
              <a:ext uri="{FF2B5EF4-FFF2-40B4-BE49-F238E27FC236}">
                <a16:creationId xmlns:a16="http://schemas.microsoft.com/office/drawing/2014/main" id="{39659B0C-2431-EC66-374B-4A4B74E768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6322" y="2339493"/>
            <a:ext cx="4541046" cy="3473900"/>
          </a:xfrm>
          <a:prstGeom prst="rect">
            <a:avLst/>
          </a:prstGeom>
          <a:noFill/>
        </p:spPr>
      </p:pic>
    </p:spTree>
    <p:extLst>
      <p:ext uri="{BB962C8B-B14F-4D97-AF65-F5344CB8AC3E}">
        <p14:creationId xmlns:p14="http://schemas.microsoft.com/office/powerpoint/2010/main" val="2092359077"/>
      </p:ext>
    </p:extLst>
  </p:cSld>
  <p:clrMapOvr>
    <a:masterClrMapping/>
  </p:clrMapOvr>
  <mc:AlternateContent xmlns:mc="http://schemas.openxmlformats.org/markup-compatibility/2006" xmlns:p14="http://schemas.microsoft.com/office/powerpoint/2010/main">
    <mc:Choice Requires="p14">
      <p:transition spd="slow" p14:dur="2000" advTm="54477"/>
    </mc:Choice>
    <mc:Fallback xmlns="">
      <p:transition spd="slow" advTm="5447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normAutofit/>
          </a:bodyPr>
          <a:lstStyle/>
          <a:p>
            <a:pPr marL="342900" indent="-342900">
              <a:buFont typeface="+mj-lt"/>
              <a:buAutoNum type="arabicPeriod"/>
            </a:pPr>
            <a:r>
              <a:rPr lang="en-US" dirty="0"/>
              <a:t>Introduction of Subject Matter Experts &amp; Case Study</a:t>
            </a:r>
          </a:p>
          <a:p>
            <a:pPr marL="685800" lvl="1" indent="-342900">
              <a:buFont typeface="+mj-lt"/>
              <a:buAutoNum type="arabicPeriod"/>
            </a:pPr>
            <a:r>
              <a:rPr lang="en-US" dirty="0"/>
              <a:t>Case Study 1: </a:t>
            </a:r>
            <a:r>
              <a:rPr lang="en-US" dirty="0">
                <a:solidFill>
                  <a:schemeClr val="tx1"/>
                </a:solidFill>
              </a:rPr>
              <a:t>NH Response to Hepatitis C Outbreak </a:t>
            </a:r>
          </a:p>
          <a:p>
            <a:pPr marL="685800" lvl="1" indent="-342900">
              <a:buFont typeface="+mj-lt"/>
              <a:buAutoNum type="arabicPeriod"/>
            </a:pPr>
            <a:r>
              <a:rPr lang="en-US" dirty="0">
                <a:solidFill>
                  <a:schemeClr val="tx1"/>
                </a:solidFill>
              </a:rPr>
              <a:t>Case Study 2: Rabies: A New Look at an Old Foe!</a:t>
            </a:r>
          </a:p>
          <a:p>
            <a:pPr marL="342900" indent="-342900">
              <a:buFont typeface="+mj-lt"/>
              <a:buAutoNum type="arabicPeriod"/>
            </a:pPr>
            <a:r>
              <a:rPr lang="en-US" dirty="0"/>
              <a:t>Q &amp; A Session</a:t>
            </a:r>
          </a:p>
          <a:p>
            <a:pPr marL="342900" indent="-342900">
              <a:buFont typeface="+mj-lt"/>
              <a:buAutoNum type="arabicPeriod"/>
            </a:pPr>
            <a:r>
              <a:rPr lang="en-US" dirty="0"/>
              <a:t>Session Wrap-Up</a:t>
            </a:r>
          </a:p>
          <a:p>
            <a:pPr marL="685800" lvl="1" indent="-342900">
              <a:buFont typeface="+mj-lt"/>
              <a:buAutoNum type="arabicPeriod"/>
            </a:pPr>
            <a:r>
              <a:rPr lang="en-US" dirty="0"/>
              <a:t>Next month’s webinar</a:t>
            </a:r>
          </a:p>
          <a:p>
            <a:pPr marL="685800" lvl="1" indent="-342900">
              <a:buFont typeface="+mj-lt"/>
              <a:buAutoNum type="arabicPeriod"/>
            </a:pPr>
            <a:r>
              <a:rPr lang="en-US" dirty="0"/>
              <a:t>CMLE Credit Claiming</a:t>
            </a:r>
          </a:p>
          <a:p>
            <a:pPr marL="685800" lvl="1" indent="-342900">
              <a:buFont typeface="+mj-lt"/>
              <a:buAutoNum type="arabicPeriod"/>
            </a:pPr>
            <a:r>
              <a:rPr lang="en-US" dirty="0"/>
              <a:t>Resources</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C51E4-CC3B-43DF-BDD7-40BEAA98BCE8}"/>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Rabies History 1989-1994</a:t>
            </a:r>
          </a:p>
        </p:txBody>
      </p:sp>
      <p:sp>
        <p:nvSpPr>
          <p:cNvPr id="9" name="Content Placeholder 8">
            <a:extLst>
              <a:ext uri="{FF2B5EF4-FFF2-40B4-BE49-F238E27FC236}">
                <a16:creationId xmlns:a16="http://schemas.microsoft.com/office/drawing/2014/main" id="{A5397203-E5E8-4CC6-A240-6F1FB2CC133C}"/>
              </a:ext>
            </a:extLst>
          </p:cNvPr>
          <p:cNvSpPr>
            <a:spLocks noGrp="1"/>
          </p:cNvSpPr>
          <p:nvPr>
            <p:ph idx="1"/>
          </p:nvPr>
        </p:nvSpPr>
        <p:spPr>
          <a:xfrm>
            <a:off x="1804398" y="2241434"/>
            <a:ext cx="6339494" cy="3712129"/>
          </a:xfrm>
        </p:spPr>
        <p:txBody>
          <a:bodyPr>
            <a:normAutofit/>
          </a:bodyPr>
          <a:lstStyle/>
          <a:p>
            <a:r>
              <a:rPr lang="en-US" dirty="0">
                <a:latin typeface="Verdana" panose="020B0604030504040204" pitchFamily="34" charset="0"/>
                <a:ea typeface="Verdana" panose="020B0604030504040204" pitchFamily="34" charset="0"/>
              </a:rPr>
              <a:t>1993-94: Governor Ann Richards declared a state health emergency to combat the two growing epizootics occurring in Texas.</a:t>
            </a:r>
          </a:p>
          <a:p>
            <a:r>
              <a:rPr lang="en-US" dirty="0">
                <a:latin typeface="Verdana" panose="020B0604030504040204" pitchFamily="34" charset="0"/>
                <a:ea typeface="Verdana" panose="020B0604030504040204" pitchFamily="34" charset="0"/>
              </a:rPr>
              <a:t>Two human deaths – 1991 and 1994</a:t>
            </a:r>
          </a:p>
          <a:p>
            <a:r>
              <a:rPr lang="en-US" dirty="0">
                <a:latin typeface="Verdana" panose="020B0604030504040204" pitchFamily="34" charset="0"/>
                <a:ea typeface="Verdana" panose="020B0604030504040204" pitchFamily="34" charset="0"/>
              </a:rPr>
              <a:t>Translocation of rabid coyotes (AL &amp; FL) and fox (MT &amp; Netherlands) to other states and countries.</a:t>
            </a:r>
          </a:p>
          <a:p>
            <a:r>
              <a:rPr lang="en-US" dirty="0">
                <a:latin typeface="Verdana" panose="020B0604030504040204" pitchFamily="34" charset="0"/>
                <a:ea typeface="Verdana" panose="020B0604030504040204" pitchFamily="34" charset="0"/>
              </a:rPr>
              <a:t>Thus, the creation of a statewide quarantine regarding the transport of coyotes, fox, skunk, and raccoons.</a:t>
            </a:r>
          </a:p>
          <a:p>
            <a:r>
              <a:rPr lang="en-US" b="1" dirty="0">
                <a:latin typeface="Verdana" panose="020B0604030504040204" pitchFamily="34" charset="0"/>
                <a:ea typeface="Verdana" panose="020B0604030504040204" pitchFamily="34" charset="0"/>
              </a:rPr>
              <a:t>ORVP funding!</a:t>
            </a:r>
          </a:p>
        </p:txBody>
      </p:sp>
    </p:spTree>
    <p:extLst>
      <p:ext uri="{BB962C8B-B14F-4D97-AF65-F5344CB8AC3E}">
        <p14:creationId xmlns:p14="http://schemas.microsoft.com/office/powerpoint/2010/main" val="156377936"/>
      </p:ext>
    </p:extLst>
  </p:cSld>
  <p:clrMapOvr>
    <a:masterClrMapping/>
  </p:clrMapOvr>
  <mc:AlternateContent xmlns:mc="http://schemas.openxmlformats.org/markup-compatibility/2006" xmlns:p14="http://schemas.microsoft.com/office/powerpoint/2010/main">
    <mc:Choice Requires="p14">
      <p:transition spd="slow" p14:dur="2000" advTm="122992"/>
    </mc:Choice>
    <mc:Fallback xmlns="">
      <p:transition spd="slow" advTm="12299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A5740B-4B2A-E720-9B0C-3AAA55167DA1}"/>
              </a:ext>
            </a:extLst>
          </p:cNvPr>
          <p:cNvSpPr>
            <a:spLocks noGrp="1"/>
          </p:cNvSpPr>
          <p:nvPr>
            <p:ph type="title"/>
          </p:nvPr>
        </p:nvSpPr>
        <p:spPr>
          <a:xfrm>
            <a:off x="1804399" y="1131094"/>
            <a:ext cx="6710951" cy="994172"/>
          </a:xfrm>
        </p:spPr>
        <p:txBody>
          <a:bodyPr anchor="ctr">
            <a:normAutofit/>
          </a:bodyPr>
          <a:lstStyle/>
          <a:p>
            <a:pPr algn="ctr"/>
            <a:r>
              <a:rPr lang="en-US" sz="2700" dirty="0">
                <a:latin typeface="Verdana" panose="020B0604030504040204" pitchFamily="34" charset="0"/>
                <a:ea typeface="Verdana" panose="020B0604030504040204" pitchFamily="34" charset="0"/>
              </a:rPr>
              <a:t>Creation of the Texas Oral Rabies Vaccination Program</a:t>
            </a:r>
          </a:p>
        </p:txBody>
      </p:sp>
      <p:pic>
        <p:nvPicPr>
          <p:cNvPr id="9" name="Content Placeholder 5" descr="Map of Ontario ">
            <a:extLst>
              <a:ext uri="{FF2B5EF4-FFF2-40B4-BE49-F238E27FC236}">
                <a16:creationId xmlns:a16="http://schemas.microsoft.com/office/drawing/2014/main" id="{8F945F16-51A0-B3B3-1165-F275714E917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1804398" y="2386735"/>
            <a:ext cx="3124260" cy="3263504"/>
          </a:xfrm>
          <a:noFill/>
        </p:spPr>
      </p:pic>
      <p:sp>
        <p:nvSpPr>
          <p:cNvPr id="14" name="Text Placeholder 1">
            <a:extLst>
              <a:ext uri="{FF2B5EF4-FFF2-40B4-BE49-F238E27FC236}">
                <a16:creationId xmlns:a16="http://schemas.microsoft.com/office/drawing/2014/main" id="{ED75CD86-A0B6-C3E2-D987-0A83B0AD831C}"/>
              </a:ext>
            </a:extLst>
          </p:cNvPr>
          <p:cNvSpPr>
            <a:spLocks noGrp="1"/>
          </p:cNvSpPr>
          <p:nvPr>
            <p:ph sz="half" idx="2"/>
          </p:nvPr>
        </p:nvSpPr>
        <p:spPr>
          <a:xfrm>
            <a:off x="5257296" y="2547004"/>
            <a:ext cx="3258054" cy="2942968"/>
          </a:xfrm>
        </p:spPr>
        <p:txBody>
          <a:bodyPr>
            <a:normAutofit/>
          </a:bodyPr>
          <a:lstStyle/>
          <a:p>
            <a:r>
              <a:rPr lang="en-US" dirty="0">
                <a:latin typeface="Verdana" panose="020B0604030504040204" pitchFamily="34" charset="0"/>
                <a:ea typeface="Verdana" panose="020B0604030504040204" pitchFamily="34" charset="0"/>
              </a:rPr>
              <a:t>Who is currently conducting an ORVP?</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Europe and Canada</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Ontario Ministry of Natural resources</a:t>
            </a:r>
          </a:p>
        </p:txBody>
      </p:sp>
    </p:spTree>
    <p:extLst>
      <p:ext uri="{BB962C8B-B14F-4D97-AF65-F5344CB8AC3E}">
        <p14:creationId xmlns:p14="http://schemas.microsoft.com/office/powerpoint/2010/main" val="3542806947"/>
      </p:ext>
    </p:extLst>
  </p:cSld>
  <p:clrMapOvr>
    <a:masterClrMapping/>
  </p:clrMapOvr>
  <mc:AlternateContent xmlns:mc="http://schemas.openxmlformats.org/markup-compatibility/2006" xmlns:p14="http://schemas.microsoft.com/office/powerpoint/2010/main">
    <mc:Choice Requires="p14">
      <p:transition spd="slow" p14:dur="2000" advTm="19854"/>
    </mc:Choice>
    <mc:Fallback xmlns="">
      <p:transition spd="slow" advTm="1985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E43FEC-1ADE-2EC6-2824-AC25671D60CB}"/>
              </a:ext>
            </a:extLst>
          </p:cNvPr>
          <p:cNvSpPr>
            <a:spLocks noGrp="1"/>
          </p:cNvSpPr>
          <p:nvPr>
            <p:ph type="title"/>
          </p:nvPr>
        </p:nvSpPr>
        <p:spPr>
          <a:xfrm>
            <a:off x="1714500" y="1069354"/>
            <a:ext cx="3268048" cy="1055913"/>
          </a:xfrm>
        </p:spPr>
        <p:txBody>
          <a:bodyPr>
            <a:noAutofit/>
          </a:bodyPr>
          <a:lstStyle/>
          <a:p>
            <a:pPr algn="ctr"/>
            <a:r>
              <a:rPr lang="en-US" sz="2400" dirty="0">
                <a:latin typeface="Verdana" panose="020B0604030504040204" pitchFamily="34" charset="0"/>
                <a:ea typeface="Verdana" panose="020B0604030504040204" pitchFamily="34" charset="0"/>
              </a:rPr>
              <a:t>Texas Oral Rabies Vaccination Program</a:t>
            </a:r>
          </a:p>
        </p:txBody>
      </p:sp>
      <p:sp>
        <p:nvSpPr>
          <p:cNvPr id="7" name="Text Placeholder 6">
            <a:extLst>
              <a:ext uri="{FF2B5EF4-FFF2-40B4-BE49-F238E27FC236}">
                <a16:creationId xmlns:a16="http://schemas.microsoft.com/office/drawing/2014/main" id="{62157535-586C-5EF7-5296-E99B838BEA21}"/>
              </a:ext>
            </a:extLst>
          </p:cNvPr>
          <p:cNvSpPr>
            <a:spLocks noGrp="1"/>
          </p:cNvSpPr>
          <p:nvPr>
            <p:ph type="body" sz="half" idx="2"/>
          </p:nvPr>
        </p:nvSpPr>
        <p:spPr>
          <a:xfrm>
            <a:off x="1714500" y="2277836"/>
            <a:ext cx="3268047" cy="3594327"/>
          </a:xfrm>
        </p:spPr>
        <p:txBody>
          <a:bodyPr>
            <a:normAutofit fontScale="92500" lnSpcReduction="10000"/>
          </a:bodyPr>
          <a:lstStyle/>
          <a:p>
            <a:pPr marL="214313" indent="-214313">
              <a:buFont typeface="Arial" panose="020B0604020202020204" pitchFamily="34" charset="0"/>
              <a:buChar char="•"/>
            </a:pPr>
            <a:r>
              <a:rPr lang="en-US" sz="2100" dirty="0">
                <a:latin typeface="Verdana" panose="020B0604030504040204" pitchFamily="34" charset="0"/>
                <a:ea typeface="Verdana" panose="020B0604030504040204" pitchFamily="34" charset="0"/>
              </a:rPr>
              <a:t>DSHS (formerly, TDH)</a:t>
            </a:r>
          </a:p>
          <a:p>
            <a:pPr marL="214313" indent="-214313">
              <a:buFont typeface="Arial" panose="020B0604020202020204" pitchFamily="34" charset="0"/>
              <a:buChar char="•"/>
            </a:pPr>
            <a:r>
              <a:rPr lang="en-US" sz="2100" dirty="0">
                <a:latin typeface="Verdana" panose="020B0604030504040204" pitchFamily="34" charset="0"/>
                <a:ea typeface="Verdana" panose="020B0604030504040204" pitchFamily="34" charset="0"/>
              </a:rPr>
              <a:t>Texas Wildlife Services (USDA and Agri-Life)</a:t>
            </a:r>
          </a:p>
          <a:p>
            <a:pPr marL="214313" indent="-214313">
              <a:buFont typeface="Arial" panose="020B0604020202020204" pitchFamily="34" charset="0"/>
              <a:buChar char="•"/>
            </a:pPr>
            <a:r>
              <a:rPr lang="en-US" sz="2100" dirty="0">
                <a:latin typeface="Verdana" panose="020B0604030504040204" pitchFamily="34" charset="0"/>
                <a:ea typeface="Verdana" panose="020B0604030504040204" pitchFamily="34" charset="0"/>
              </a:rPr>
              <a:t>Texas Military Forces</a:t>
            </a:r>
          </a:p>
          <a:p>
            <a:pPr marL="214313" indent="-214313">
              <a:buFont typeface="Arial" panose="020B0604020202020204" pitchFamily="34" charset="0"/>
              <a:buChar char="•"/>
            </a:pPr>
            <a:r>
              <a:rPr lang="en-US" sz="2100" dirty="0">
                <a:latin typeface="Verdana" panose="020B0604030504040204" pitchFamily="34" charset="0"/>
                <a:ea typeface="Verdana" panose="020B0604030504040204" pitchFamily="34" charset="0"/>
              </a:rPr>
              <a:t>USDA (APHIS) National Rabies Management Program</a:t>
            </a:r>
          </a:p>
          <a:p>
            <a:pPr marL="214313" indent="-214313">
              <a:buFont typeface="Arial" panose="020B0604020202020204" pitchFamily="34" charset="0"/>
              <a:buChar char="•"/>
            </a:pPr>
            <a:r>
              <a:rPr lang="en-US" sz="2100" dirty="0">
                <a:latin typeface="Verdana" panose="020B0604030504040204" pitchFamily="34" charset="0"/>
                <a:ea typeface="Verdana" panose="020B0604030504040204" pitchFamily="34" charset="0"/>
              </a:rPr>
              <a:t>Multiple other local, regional, state, federal and international agencies/individuals/ businesses</a:t>
            </a:r>
            <a:endParaRPr lang="en-US" dirty="0"/>
          </a:p>
        </p:txBody>
      </p:sp>
      <p:pic>
        <p:nvPicPr>
          <p:cNvPr id="8" name="Content Placeholder 2" descr="Map&#10;">
            <a:extLst>
              <a:ext uri="{FF2B5EF4-FFF2-40B4-BE49-F238E27FC236}">
                <a16:creationId xmlns:a16="http://schemas.microsoft.com/office/drawing/2014/main" id="{00E5FADF-29EB-8341-054F-2A93114D5A22}"/>
              </a:ext>
            </a:extLst>
          </p:cNvPr>
          <p:cNvPicPr>
            <a:picLocks noGrp="1" noChangeAspect="1"/>
          </p:cNvPicPr>
          <p:nvPr>
            <p:ph sz="half" idx="2"/>
          </p:nvPr>
        </p:nvPicPr>
        <p:blipFill>
          <a:blip r:embed="rId3"/>
          <a:stretch>
            <a:fillRect/>
          </a:stretch>
        </p:blipFill>
        <p:spPr>
          <a:xfrm>
            <a:off x="5653116" y="1291816"/>
            <a:ext cx="3490885" cy="4426337"/>
          </a:xfrm>
          <a:prstGeom prst="rect">
            <a:avLst/>
          </a:prstGeom>
        </p:spPr>
      </p:pic>
    </p:spTree>
    <p:extLst>
      <p:ext uri="{BB962C8B-B14F-4D97-AF65-F5344CB8AC3E}">
        <p14:creationId xmlns:p14="http://schemas.microsoft.com/office/powerpoint/2010/main" val="2230820481"/>
      </p:ext>
    </p:extLst>
  </p:cSld>
  <p:clrMapOvr>
    <a:masterClrMapping/>
  </p:clrMapOvr>
  <mc:AlternateContent xmlns:mc="http://schemas.openxmlformats.org/markup-compatibility/2006" xmlns:p14="http://schemas.microsoft.com/office/powerpoint/2010/main">
    <mc:Choice Requires="p14">
      <p:transition spd="slow" p14:dur="2000" advTm="78539"/>
    </mc:Choice>
    <mc:Fallback xmlns="">
      <p:transition spd="slow" advTm="7853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09345-B561-1AC0-2881-3BFC390019B4}"/>
              </a:ext>
            </a:extLst>
          </p:cNvPr>
          <p:cNvSpPr>
            <a:spLocks noGrp="1"/>
          </p:cNvSpPr>
          <p:nvPr>
            <p:ph type="title"/>
          </p:nvPr>
        </p:nvSpPr>
        <p:spPr>
          <a:xfrm>
            <a:off x="1714500" y="1131094"/>
            <a:ext cx="6677712" cy="994172"/>
          </a:xfrm>
        </p:spPr>
        <p:txBody>
          <a:bodyPr>
            <a:normAutofit/>
          </a:bodyPr>
          <a:lstStyle/>
          <a:p>
            <a:pPr algn="ctr"/>
            <a:r>
              <a:rPr lang="en-US" sz="2700" dirty="0">
                <a:latin typeface="Verdana" panose="020B0604030504040204" pitchFamily="34" charset="0"/>
                <a:ea typeface="Verdana" panose="020B0604030504040204" pitchFamily="34" charset="0"/>
              </a:rPr>
              <a:t>Development of the Texas ORVP</a:t>
            </a:r>
          </a:p>
        </p:txBody>
      </p:sp>
      <p:sp>
        <p:nvSpPr>
          <p:cNvPr id="2" name="Text Placeholder 1">
            <a:extLst>
              <a:ext uri="{FF2B5EF4-FFF2-40B4-BE49-F238E27FC236}">
                <a16:creationId xmlns:a16="http://schemas.microsoft.com/office/drawing/2014/main" id="{ABA160A7-7392-D157-871C-2CBA9855EF97}"/>
              </a:ext>
            </a:extLst>
          </p:cNvPr>
          <p:cNvSpPr>
            <a:spLocks noGrp="1"/>
          </p:cNvSpPr>
          <p:nvPr>
            <p:ph type="body" sz="half" idx="2"/>
          </p:nvPr>
        </p:nvSpPr>
        <p:spPr>
          <a:xfrm>
            <a:off x="1714500" y="2277836"/>
            <a:ext cx="3268047" cy="3493266"/>
          </a:xfrm>
        </p:spPr>
        <p:txBody>
          <a:bodyPr>
            <a:normAutofit fontScale="92500" lnSpcReduction="10000"/>
          </a:bodyPr>
          <a:lstStyle/>
          <a:p>
            <a:pPr marL="214313" indent="-214313">
              <a:buFont typeface="Arial" panose="020B0604020202020204" pitchFamily="34" charset="0"/>
              <a:buChar char="•"/>
            </a:pPr>
            <a:r>
              <a:rPr lang="en-US" sz="1800" dirty="0">
                <a:latin typeface="Verdana" panose="020B0604030504040204" pitchFamily="34" charset="0"/>
                <a:ea typeface="Verdana" panose="020B0604030504040204" pitchFamily="34" charset="0"/>
              </a:rPr>
              <a:t>Baiting study conducted at Texas A&amp;M University; what foods do coyotes prefer?</a:t>
            </a:r>
          </a:p>
          <a:p>
            <a:pPr marL="214313" indent="-214313">
              <a:buFont typeface="Arial" panose="020B0604020202020204" pitchFamily="34" charset="0"/>
              <a:buChar char="•"/>
            </a:pPr>
            <a:r>
              <a:rPr lang="en-US" sz="1800" dirty="0">
                <a:latin typeface="Verdana" panose="020B0604030504040204" pitchFamily="34" charset="0"/>
                <a:ea typeface="Verdana" panose="020B0604030504040204" pitchFamily="34" charset="0"/>
              </a:rPr>
              <a:t>Conducted vaccine-efficacy trials to see if the coyotes were eating the bait and seroconverting. Tested multiple other animals.</a:t>
            </a:r>
          </a:p>
          <a:p>
            <a:pPr marL="214313" indent="-214313">
              <a:buFont typeface="Arial" panose="020B0604020202020204" pitchFamily="34" charset="0"/>
              <a:buChar char="•"/>
            </a:pPr>
            <a:r>
              <a:rPr lang="en-US" sz="1800" dirty="0">
                <a:latin typeface="Verdana" panose="020B0604030504040204" pitchFamily="34" charset="0"/>
                <a:ea typeface="Verdana" panose="020B0604030504040204" pitchFamily="34" charset="0"/>
              </a:rPr>
              <a:t>Conducted safety studies.</a:t>
            </a:r>
          </a:p>
          <a:p>
            <a:pPr marL="214313" indent="-214313">
              <a:buFont typeface="Arial" panose="020B0604020202020204" pitchFamily="34" charset="0"/>
              <a:buChar char="•"/>
            </a:pPr>
            <a:r>
              <a:rPr lang="en-US" sz="1800" dirty="0">
                <a:latin typeface="Verdana" panose="020B0604030504040204" pitchFamily="34" charset="0"/>
                <a:ea typeface="Verdana" panose="020B0604030504040204" pitchFamily="34" charset="0"/>
              </a:rPr>
              <a:t>The following year the same studies were repeated for gray fox.</a:t>
            </a:r>
          </a:p>
          <a:p>
            <a:endParaRPr lang="en-US" dirty="0"/>
          </a:p>
        </p:txBody>
      </p:sp>
      <p:pic>
        <p:nvPicPr>
          <p:cNvPr id="6" name="Picture Placeholder 5" descr="A skunk on a piece of paper&#10;">
            <a:extLst>
              <a:ext uri="{FF2B5EF4-FFF2-40B4-BE49-F238E27FC236}">
                <a16:creationId xmlns:a16="http://schemas.microsoft.com/office/drawing/2014/main" id="{615E443A-D413-91CC-8231-6E64952DF41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984" r="19984"/>
          <a:stretch>
            <a:fillRect/>
          </a:stretch>
        </p:blipFill>
        <p:spPr>
          <a:xfrm>
            <a:off x="6026085" y="2277836"/>
            <a:ext cx="1885361" cy="1784845"/>
          </a:xfrm>
        </p:spPr>
      </p:pic>
      <p:pic>
        <p:nvPicPr>
          <p:cNvPr id="8" name="Picture 7" descr="A possum standing on the ground&#10;">
            <a:extLst>
              <a:ext uri="{FF2B5EF4-FFF2-40B4-BE49-F238E27FC236}">
                <a16:creationId xmlns:a16="http://schemas.microsoft.com/office/drawing/2014/main" id="{77AA133E-79AB-56F0-2191-0106A673E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909" y="4158988"/>
            <a:ext cx="2211713" cy="1703895"/>
          </a:xfrm>
          <a:prstGeom prst="rect">
            <a:avLst/>
          </a:prstGeom>
        </p:spPr>
      </p:pic>
    </p:spTree>
    <p:extLst>
      <p:ext uri="{BB962C8B-B14F-4D97-AF65-F5344CB8AC3E}">
        <p14:creationId xmlns:p14="http://schemas.microsoft.com/office/powerpoint/2010/main" val="1582557773"/>
      </p:ext>
    </p:extLst>
  </p:cSld>
  <p:clrMapOvr>
    <a:masterClrMapping/>
  </p:clrMapOvr>
  <mc:AlternateContent xmlns:mc="http://schemas.openxmlformats.org/markup-compatibility/2006" xmlns:p14="http://schemas.microsoft.com/office/powerpoint/2010/main">
    <mc:Choice Requires="p14">
      <p:transition spd="slow" p14:dur="2000" advTm="90277"/>
    </mc:Choice>
    <mc:Fallback xmlns="">
      <p:transition spd="slow" advTm="9027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3489F8-79FD-A745-C7BD-5B3C2A5BD926}"/>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ORVP Basics</a:t>
            </a:r>
          </a:p>
        </p:txBody>
      </p:sp>
      <p:sp>
        <p:nvSpPr>
          <p:cNvPr id="2" name="Text Placeholder 1">
            <a:extLst>
              <a:ext uri="{FF2B5EF4-FFF2-40B4-BE49-F238E27FC236}">
                <a16:creationId xmlns:a16="http://schemas.microsoft.com/office/drawing/2014/main" id="{8270BE39-A8CE-75CB-F4FA-8CB0D4061AD0}"/>
              </a:ext>
            </a:extLst>
          </p:cNvPr>
          <p:cNvSpPr>
            <a:spLocks noGrp="1"/>
          </p:cNvSpPr>
          <p:nvPr>
            <p:ph type="body" idx="1"/>
          </p:nvPr>
        </p:nvSpPr>
        <p:spPr/>
        <p:txBody>
          <a:bodyPr/>
          <a:lstStyle/>
          <a:p>
            <a:r>
              <a:rPr lang="en-US" dirty="0">
                <a:latin typeface="Verdana" panose="020B0604030504040204" pitchFamily="34" charset="0"/>
                <a:ea typeface="Verdana" panose="020B0604030504040204" pitchFamily="34" charset="0"/>
              </a:rPr>
              <a:t>When and Why ---</a:t>
            </a:r>
          </a:p>
        </p:txBody>
      </p:sp>
      <p:sp>
        <p:nvSpPr>
          <p:cNvPr id="3" name="Content Placeholder 2">
            <a:extLst>
              <a:ext uri="{FF2B5EF4-FFF2-40B4-BE49-F238E27FC236}">
                <a16:creationId xmlns:a16="http://schemas.microsoft.com/office/drawing/2014/main" id="{9ECBE6C0-A568-5862-D69F-B651C8F5663E}"/>
              </a:ext>
            </a:extLst>
          </p:cNvPr>
          <p:cNvSpPr>
            <a:spLocks noGrp="1"/>
          </p:cNvSpPr>
          <p:nvPr>
            <p:ph sz="half" idx="2"/>
          </p:nvPr>
        </p:nvSpPr>
        <p:spPr>
          <a:xfrm>
            <a:off x="1745673" y="2736056"/>
            <a:ext cx="3104419" cy="2763441"/>
          </a:xfrm>
        </p:spPr>
        <p:txBody>
          <a:bodyPr>
            <a:normAutofit/>
          </a:bodyPr>
          <a:lstStyle/>
          <a:p>
            <a:r>
              <a:rPr lang="en-US" sz="1800" dirty="0">
                <a:latin typeface="Verdana" panose="020B0604030504040204" pitchFamily="34" charset="0"/>
                <a:ea typeface="Verdana" panose="020B0604030504040204" pitchFamily="34" charset="0"/>
              </a:rPr>
              <a:t>January is the best time</a:t>
            </a:r>
          </a:p>
          <a:p>
            <a:pPr lvl="1"/>
            <a:r>
              <a:rPr lang="en-US" dirty="0">
                <a:latin typeface="Verdana" panose="020B0604030504040204" pitchFamily="34" charset="0"/>
                <a:ea typeface="Verdana" panose="020B0604030504040204" pitchFamily="34" charset="0"/>
              </a:rPr>
              <a:t>Vaccine is preserved</a:t>
            </a:r>
          </a:p>
          <a:p>
            <a:pPr lvl="1"/>
            <a:r>
              <a:rPr lang="en-US" dirty="0">
                <a:latin typeface="Verdana" panose="020B0604030504040204" pitchFamily="34" charset="0"/>
                <a:ea typeface="Verdana" panose="020B0604030504040204" pitchFamily="34" charset="0"/>
              </a:rPr>
              <a:t>Wildlife are searching for food sources</a:t>
            </a:r>
          </a:p>
          <a:p>
            <a:pPr lvl="1"/>
            <a:r>
              <a:rPr lang="en-US" dirty="0">
                <a:latin typeface="Verdana" panose="020B0604030504040204" pitchFamily="34" charset="0"/>
                <a:ea typeface="Verdana" panose="020B0604030504040204" pitchFamily="34" charset="0"/>
              </a:rPr>
              <a:t>Flying is more comfortable in cooler temperatures</a:t>
            </a:r>
          </a:p>
        </p:txBody>
      </p:sp>
      <p:sp>
        <p:nvSpPr>
          <p:cNvPr id="4" name="Text Placeholder 3">
            <a:extLst>
              <a:ext uri="{FF2B5EF4-FFF2-40B4-BE49-F238E27FC236}">
                <a16:creationId xmlns:a16="http://schemas.microsoft.com/office/drawing/2014/main" id="{EA59D830-783A-342E-8C60-76B99A67462A}"/>
              </a:ext>
            </a:extLst>
          </p:cNvPr>
          <p:cNvSpPr>
            <a:spLocks noGrp="1"/>
          </p:cNvSpPr>
          <p:nvPr>
            <p:ph type="body" sz="quarter" idx="3"/>
          </p:nvPr>
        </p:nvSpPr>
        <p:spPr/>
        <p:txBody>
          <a:bodyPr/>
          <a:lstStyle/>
          <a:p>
            <a:r>
              <a:rPr lang="en-US" dirty="0">
                <a:latin typeface="Verdana" panose="020B0604030504040204" pitchFamily="34" charset="0"/>
                <a:ea typeface="Verdana" panose="020B0604030504040204" pitchFamily="34" charset="0"/>
              </a:rPr>
              <a:t>Where ---</a:t>
            </a:r>
          </a:p>
        </p:txBody>
      </p:sp>
      <p:sp>
        <p:nvSpPr>
          <p:cNvPr id="5" name="Content Placeholder 4">
            <a:extLst>
              <a:ext uri="{FF2B5EF4-FFF2-40B4-BE49-F238E27FC236}">
                <a16:creationId xmlns:a16="http://schemas.microsoft.com/office/drawing/2014/main" id="{D6E27022-3866-1BEF-46DC-DCC4430717D9}"/>
              </a:ext>
            </a:extLst>
          </p:cNvPr>
          <p:cNvSpPr>
            <a:spLocks noGrp="1"/>
          </p:cNvSpPr>
          <p:nvPr>
            <p:ph sz="quarter" idx="4"/>
          </p:nvPr>
        </p:nvSpPr>
        <p:spPr>
          <a:xfrm>
            <a:off x="5212081" y="2736056"/>
            <a:ext cx="3303269" cy="3140967"/>
          </a:xfrm>
        </p:spPr>
        <p:txBody>
          <a:bodyPr>
            <a:noAutofit/>
          </a:bodyPr>
          <a:lstStyle/>
          <a:p>
            <a:r>
              <a:rPr lang="en-US" sz="1800" dirty="0">
                <a:latin typeface="Verdana" panose="020B0604030504040204" pitchFamily="34" charset="0"/>
                <a:ea typeface="Verdana" panose="020B0604030504040204" pitchFamily="34" charset="0"/>
              </a:rPr>
              <a:t>South Texas – create a buffer zone around positive cases then push back to the border maintenance zone</a:t>
            </a:r>
          </a:p>
          <a:p>
            <a:r>
              <a:rPr lang="en-US" sz="1800" dirty="0">
                <a:latin typeface="Verdana" panose="020B0604030504040204" pitchFamily="34" charset="0"/>
                <a:ea typeface="Verdana" panose="020B0604030504040204" pitchFamily="34" charset="0"/>
              </a:rPr>
              <a:t>West Texas – create a buffer zone around positive areas and adjusted zone to adapt to identifications and movements</a:t>
            </a:r>
          </a:p>
        </p:txBody>
      </p:sp>
    </p:spTree>
    <p:extLst>
      <p:ext uri="{BB962C8B-B14F-4D97-AF65-F5344CB8AC3E}">
        <p14:creationId xmlns:p14="http://schemas.microsoft.com/office/powerpoint/2010/main" val="3787231593"/>
      </p:ext>
    </p:extLst>
  </p:cSld>
  <p:clrMapOvr>
    <a:masterClrMapping/>
  </p:clrMapOvr>
  <mc:AlternateContent xmlns:mc="http://schemas.openxmlformats.org/markup-compatibility/2006" xmlns:p14="http://schemas.microsoft.com/office/powerpoint/2010/main">
    <mc:Choice Requires="p14">
      <p:transition spd="slow" p14:dur="2000" advTm="96297"/>
    </mc:Choice>
    <mc:Fallback xmlns="">
      <p:transition spd="slow" advTm="9629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485900" y="971550"/>
            <a:ext cx="6172200" cy="857250"/>
          </a:xfrm>
        </p:spPr>
        <p:txBody>
          <a:bodyPr/>
          <a:lstStyle/>
          <a:p>
            <a:pPr eaLnBrk="1" hangingPunct="1"/>
            <a:r>
              <a:rPr lang="en-US" altLang="en-US" sz="2700" dirty="0">
                <a:solidFill>
                  <a:srgbClr val="FFFF00"/>
                </a:solidFill>
              </a:rPr>
              <a:t>V-RG – </a:t>
            </a:r>
            <a:r>
              <a:rPr lang="en-US" altLang="en-US" sz="2700" dirty="0" err="1">
                <a:solidFill>
                  <a:srgbClr val="FFFF00"/>
                </a:solidFill>
              </a:rPr>
              <a:t>Vaccinia</a:t>
            </a:r>
            <a:r>
              <a:rPr lang="en-US" altLang="en-US" sz="2700" dirty="0">
                <a:solidFill>
                  <a:srgbClr val="FFFF00"/>
                </a:solidFill>
              </a:rPr>
              <a:t>-Rabies Glycoprotein</a:t>
            </a:r>
          </a:p>
        </p:txBody>
      </p:sp>
      <p:sp>
        <p:nvSpPr>
          <p:cNvPr id="10243" name="Rectangle 3"/>
          <p:cNvSpPr>
            <a:spLocks noGrp="1" noChangeArrowheads="1"/>
          </p:cNvSpPr>
          <p:nvPr>
            <p:ph type="body" sz="half" idx="1"/>
          </p:nvPr>
        </p:nvSpPr>
        <p:spPr>
          <a:xfrm>
            <a:off x="1200150" y="2228851"/>
            <a:ext cx="3028950" cy="3394472"/>
          </a:xfrm>
        </p:spPr>
        <p:txBody>
          <a:bodyPr>
            <a:normAutofit lnSpcReduction="10000"/>
          </a:bodyPr>
          <a:lstStyle/>
          <a:p>
            <a:pPr>
              <a:lnSpc>
                <a:spcPct val="90000"/>
              </a:lnSpc>
            </a:pPr>
            <a:r>
              <a:rPr lang="en-US" altLang="en-US" sz="1800" dirty="0">
                <a:solidFill>
                  <a:srgbClr val="FFFFCC"/>
                </a:solidFill>
              </a:rPr>
              <a:t>V-RG is a recombinant vaccine made from a live, weakened </a:t>
            </a:r>
            <a:r>
              <a:rPr lang="en-US" altLang="en-US" sz="1800" dirty="0" err="1">
                <a:solidFill>
                  <a:srgbClr val="FFFF00"/>
                </a:solidFill>
              </a:rPr>
              <a:t>vaccinia</a:t>
            </a:r>
            <a:r>
              <a:rPr lang="en-US" altLang="en-US" sz="1800" dirty="0">
                <a:solidFill>
                  <a:srgbClr val="FFFF00"/>
                </a:solidFill>
              </a:rPr>
              <a:t> (V) virus</a:t>
            </a:r>
            <a:r>
              <a:rPr lang="en-US" altLang="en-US" sz="1800" dirty="0">
                <a:solidFill>
                  <a:srgbClr val="FFFFCC"/>
                </a:solidFill>
              </a:rPr>
              <a:t> that carries the rabies antigen in the form of </a:t>
            </a:r>
            <a:r>
              <a:rPr lang="en-US" altLang="en-US" sz="1800" dirty="0">
                <a:solidFill>
                  <a:srgbClr val="FFFF00"/>
                </a:solidFill>
              </a:rPr>
              <a:t>rabies glycoprotein (RG).</a:t>
            </a:r>
            <a:r>
              <a:rPr lang="en-US" altLang="en-US" sz="1800" dirty="0">
                <a:solidFill>
                  <a:srgbClr val="FFFFCC"/>
                </a:solidFill>
              </a:rPr>
              <a:t> </a:t>
            </a:r>
          </a:p>
          <a:p>
            <a:pPr eaLnBrk="1" hangingPunct="1">
              <a:lnSpc>
                <a:spcPct val="90000"/>
              </a:lnSpc>
            </a:pPr>
            <a:endParaRPr lang="en-US" altLang="en-US" sz="1800" dirty="0">
              <a:solidFill>
                <a:srgbClr val="FFFFCC"/>
              </a:solidFill>
            </a:endParaRPr>
          </a:p>
          <a:p>
            <a:pPr eaLnBrk="1" hangingPunct="1">
              <a:lnSpc>
                <a:spcPct val="90000"/>
              </a:lnSpc>
            </a:pPr>
            <a:r>
              <a:rPr lang="en-US" altLang="en-US" sz="1800" b="1" dirty="0">
                <a:solidFill>
                  <a:srgbClr val="FFFF00"/>
                </a:solidFill>
              </a:rPr>
              <a:t>RG</a:t>
            </a:r>
            <a:r>
              <a:rPr lang="en-US" altLang="en-US" sz="1800" dirty="0">
                <a:solidFill>
                  <a:srgbClr val="FFFFCC"/>
                </a:solidFill>
              </a:rPr>
              <a:t> is the protective sheath that surrounds the rabies virus and elicits an immune response when swallowed by raccoons, gray foxes, coyotes, and other animals.</a:t>
            </a:r>
          </a:p>
        </p:txBody>
      </p:sp>
      <p:sp>
        <p:nvSpPr>
          <p:cNvPr id="10244" name="Text Box 10"/>
          <p:cNvSpPr txBox="1">
            <a:spLocks noChangeArrowheads="1"/>
          </p:cNvSpPr>
          <p:nvPr/>
        </p:nvSpPr>
        <p:spPr bwMode="auto">
          <a:xfrm>
            <a:off x="4415459" y="4033171"/>
            <a:ext cx="3533361"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auto" hangingPunct="1">
              <a:spcBef>
                <a:spcPts val="0"/>
              </a:spcBef>
              <a:spcAft>
                <a:spcPts val="0"/>
              </a:spcAft>
            </a:pPr>
            <a:r>
              <a:rPr lang="en-US" altLang="en-US" sz="1500" dirty="0">
                <a:solidFill>
                  <a:srgbClr val="FFFFCC"/>
                </a:solidFill>
              </a:rPr>
              <a:t>The vaccine</a:t>
            </a:r>
            <a:r>
              <a:rPr lang="en-US" altLang="en-US" sz="1500" b="1" dirty="0">
                <a:solidFill>
                  <a:prstClr val="black"/>
                </a:solidFill>
              </a:rPr>
              <a:t> </a:t>
            </a:r>
            <a:r>
              <a:rPr lang="en-US" altLang="en-US" sz="1500" b="1" dirty="0">
                <a:solidFill>
                  <a:srgbClr val="FFFF00"/>
                </a:solidFill>
              </a:rPr>
              <a:t>cannot cause rabies. </a:t>
            </a:r>
            <a:r>
              <a:rPr lang="en-US" altLang="en-US" sz="1500" dirty="0">
                <a:solidFill>
                  <a:srgbClr val="FFFFCC"/>
                </a:solidFill>
              </a:rPr>
              <a:t>Why?  </a:t>
            </a:r>
          </a:p>
          <a:p>
            <a:pPr marL="514350" lvl="1" indent="-171450" defTabSz="685800" eaLnBrk="1" fontAlgn="auto" hangingPunct="1">
              <a:spcBef>
                <a:spcPts val="0"/>
              </a:spcBef>
              <a:spcAft>
                <a:spcPts val="0"/>
              </a:spcAft>
              <a:buFontTx/>
              <a:buChar char="•"/>
            </a:pPr>
            <a:r>
              <a:rPr lang="en-US" altLang="en-US" sz="1500" dirty="0">
                <a:solidFill>
                  <a:srgbClr val="FFFFCC"/>
                </a:solidFill>
              </a:rPr>
              <a:t>It contains only the non-infective surface proteins of the virus.</a:t>
            </a:r>
          </a:p>
          <a:p>
            <a:pPr marL="514350" lvl="1" indent="-171450" defTabSz="685800" eaLnBrk="1" fontAlgn="auto" hangingPunct="1">
              <a:spcBef>
                <a:spcPts val="0"/>
              </a:spcBef>
              <a:spcAft>
                <a:spcPts val="0"/>
              </a:spcAft>
              <a:buFontTx/>
              <a:buChar char="•"/>
            </a:pPr>
            <a:r>
              <a:rPr lang="en-US" altLang="en-US" sz="1500" dirty="0">
                <a:solidFill>
                  <a:srgbClr val="FFFFCC"/>
                </a:solidFill>
              </a:rPr>
              <a:t>The virus needs its nuclear material to replicate and cause infection.</a:t>
            </a:r>
          </a:p>
        </p:txBody>
      </p:sp>
      <p:grpSp>
        <p:nvGrpSpPr>
          <p:cNvPr id="10245" name="Group 14" descr="image of Rabis Virus Structure "/>
          <p:cNvGrpSpPr>
            <a:grpSpLocks/>
          </p:cNvGrpSpPr>
          <p:nvPr/>
        </p:nvGrpSpPr>
        <p:grpSpPr bwMode="auto">
          <a:xfrm>
            <a:off x="4857750" y="1822126"/>
            <a:ext cx="2514600" cy="2127647"/>
            <a:chOff x="3120" y="969"/>
            <a:chExt cx="2112" cy="1787"/>
          </a:xfrm>
        </p:grpSpPr>
        <p:pic>
          <p:nvPicPr>
            <p:cNvPr id="10246" name="Picture 6" descr="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 y="1190"/>
              <a:ext cx="2064" cy="1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Text Box 11"/>
            <p:cNvSpPr txBox="1">
              <a:spLocks noChangeArrowheads="1"/>
            </p:cNvSpPr>
            <p:nvPr/>
          </p:nvSpPr>
          <p:spPr bwMode="auto">
            <a:xfrm>
              <a:off x="3120" y="2630"/>
              <a:ext cx="187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auto" hangingPunct="1">
                <a:spcBef>
                  <a:spcPts val="0"/>
                </a:spcBef>
                <a:spcAft>
                  <a:spcPts val="0"/>
                </a:spcAft>
              </a:pPr>
              <a:r>
                <a:rPr lang="en-US" altLang="en-US" sz="375">
                  <a:solidFill>
                    <a:prstClr val="black"/>
                  </a:solidFill>
                </a:rPr>
                <a:t>www.virology.ws/.../02/vsv_virion-300x223.jpg</a:t>
              </a:r>
            </a:p>
          </p:txBody>
        </p:sp>
        <p:sp>
          <p:nvSpPr>
            <p:cNvPr id="10248" name="Text Box 12"/>
            <p:cNvSpPr txBox="1">
              <a:spLocks noChangeArrowheads="1"/>
            </p:cNvSpPr>
            <p:nvPr/>
          </p:nvSpPr>
          <p:spPr bwMode="auto">
            <a:xfrm>
              <a:off x="3456" y="969"/>
              <a:ext cx="172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auto" hangingPunct="1">
                <a:spcBef>
                  <a:spcPct val="50000"/>
                </a:spcBef>
                <a:spcAft>
                  <a:spcPts val="0"/>
                </a:spcAft>
              </a:pPr>
              <a:r>
                <a:rPr lang="en-US" altLang="en-US" sz="1350">
                  <a:solidFill>
                    <a:srgbClr val="FFFFCC"/>
                  </a:solidFill>
                </a:rPr>
                <a:t>Rabies virus structure</a:t>
              </a:r>
            </a:p>
          </p:txBody>
        </p:sp>
      </p:grpSp>
    </p:spTree>
    <p:extLst>
      <p:ext uri="{BB962C8B-B14F-4D97-AF65-F5344CB8AC3E}">
        <p14:creationId xmlns:p14="http://schemas.microsoft.com/office/powerpoint/2010/main" val="2781610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C4C4B8-3FCA-01ED-11D6-3C6C1A77ECA9}"/>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Types of Aircraft</a:t>
            </a:r>
          </a:p>
        </p:txBody>
      </p:sp>
      <p:pic>
        <p:nvPicPr>
          <p:cNvPr id="3" name="Picture 2" descr="A group of people standing next to a helicopter&#10;">
            <a:extLst>
              <a:ext uri="{FF2B5EF4-FFF2-40B4-BE49-F238E27FC236}">
                <a16:creationId xmlns:a16="http://schemas.microsoft.com/office/drawing/2014/main" id="{FACFD8B1-7B50-DEAD-169B-4C314635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588" y="2688406"/>
            <a:ext cx="2582571" cy="2046149"/>
          </a:xfrm>
          <a:prstGeom prst="rect">
            <a:avLst/>
          </a:prstGeom>
        </p:spPr>
      </p:pic>
      <p:pic>
        <p:nvPicPr>
          <p:cNvPr id="10" name="Content Placeholder 3" descr="aircraft">
            <a:extLst>
              <a:ext uri="{FF2B5EF4-FFF2-40B4-BE49-F238E27FC236}">
                <a16:creationId xmlns:a16="http://schemas.microsoft.com/office/drawing/2014/main" id="{2FE768DB-DC32-91A8-33C5-FE8C139000F8}"/>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128595" y="2688407"/>
            <a:ext cx="2459843" cy="2780318"/>
          </a:xfrm>
          <a:prstGeom prst="rect">
            <a:avLst/>
          </a:prstGeom>
          <a:noFill/>
        </p:spPr>
      </p:pic>
      <p:pic>
        <p:nvPicPr>
          <p:cNvPr id="11" name="Content Placeholder 10" descr="aircraft image">
            <a:extLst>
              <a:ext uri="{FF2B5EF4-FFF2-40B4-BE49-F238E27FC236}">
                <a16:creationId xmlns:a16="http://schemas.microsoft.com/office/drawing/2014/main" id="{65D2A8D6-B172-B7FD-121D-C362931D5D7F}"/>
              </a:ext>
            </a:extLst>
          </p:cNvPr>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735874" y="2688407"/>
            <a:ext cx="2106890" cy="2046149"/>
          </a:xfrm>
          <a:prstGeom prst="rect">
            <a:avLst/>
          </a:prstGeom>
          <a:noFill/>
        </p:spPr>
      </p:pic>
    </p:spTree>
    <p:extLst>
      <p:ext uri="{BB962C8B-B14F-4D97-AF65-F5344CB8AC3E}">
        <p14:creationId xmlns:p14="http://schemas.microsoft.com/office/powerpoint/2010/main" val="1267577704"/>
      </p:ext>
    </p:extLst>
  </p:cSld>
  <p:clrMapOvr>
    <a:masterClrMapping/>
  </p:clrMapOvr>
  <mc:AlternateContent xmlns:mc="http://schemas.openxmlformats.org/markup-compatibility/2006" xmlns:p14="http://schemas.microsoft.com/office/powerpoint/2010/main">
    <mc:Choice Requires="p14">
      <p:transition spd="slow" p14:dur="2000" advTm="75405"/>
    </mc:Choice>
    <mc:Fallback xmlns="">
      <p:transition spd="slow" advTm="7540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mage of aircraft showing how the aerial delivery of a vaccine happened ">
            <a:extLst>
              <a:ext uri="{FF2B5EF4-FFF2-40B4-BE49-F238E27FC236}">
                <a16:creationId xmlns:a16="http://schemas.microsoft.com/office/drawing/2014/main" id="{A989979C-142C-777C-2B61-CED173EA21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771650"/>
            <a:ext cx="628650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563F0FC9-7494-19C7-9B7C-57DF8433A676}"/>
              </a:ext>
            </a:extLst>
          </p:cNvPr>
          <p:cNvSpPr>
            <a:spLocks noGrp="1" noChangeArrowheads="1"/>
          </p:cNvSpPr>
          <p:nvPr>
            <p:ph type="title" idx="4294967295"/>
          </p:nvPr>
        </p:nvSpPr>
        <p:spPr bwMode="auto">
          <a:xfrm>
            <a:off x="1657350" y="971550"/>
            <a:ext cx="5829300" cy="85725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Aerial Delivery of Vaccine - original</a:t>
            </a:r>
            <a:endParaRPr kumimoji="0" lang="en-US" altLang="en-US" sz="3300" b="1" i="0" u="none" strike="noStrike" kern="1200" cap="none" spc="0" normalizeH="0" baseline="0" noProof="0" dirty="0">
              <a:ln>
                <a:noFill/>
              </a:ln>
              <a:solidFill>
                <a:srgbClr val="EEE538"/>
              </a:solidFill>
              <a:effectLst/>
              <a:uLnTx/>
              <a:uFillTx/>
              <a:latin typeface="Trebuchet MS" panose="020B0603020202020204" pitchFamily="34" charset="0"/>
              <a:ea typeface="+mn-ea"/>
              <a:cs typeface="+mn-cs"/>
            </a:endParaRPr>
          </a:p>
        </p:txBody>
      </p:sp>
      <p:sp>
        <p:nvSpPr>
          <p:cNvPr id="57348" name="Oval 4">
            <a:extLst>
              <a:ext uri="{FF2B5EF4-FFF2-40B4-BE49-F238E27FC236}">
                <a16:creationId xmlns:a16="http://schemas.microsoft.com/office/drawing/2014/main" id="{7839E6E5-AF26-93DD-EF82-FDB93C0E179B}"/>
              </a:ext>
              <a:ext uri="{C183D7F6-B498-43B3-948B-1728B52AA6E4}">
                <adec:decorative xmlns:adec="http://schemas.microsoft.com/office/drawing/2017/decorative" val="1"/>
              </a:ext>
            </a:extLst>
          </p:cNvPr>
          <p:cNvSpPr>
            <a:spLocks noChangeArrowheads="1"/>
          </p:cNvSpPr>
          <p:nvPr/>
        </p:nvSpPr>
        <p:spPr bwMode="auto">
          <a:xfrm>
            <a:off x="2343150" y="4514850"/>
            <a:ext cx="2286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defRPr/>
            </a:pPr>
            <a:endParaRPr lang="en-US" altLang="en-US" sz="1800">
              <a:solidFill>
                <a:srgbClr val="FFFFFF"/>
              </a:solidFill>
              <a:latin typeface="Trebuchet MS" panose="020B0603020202020204" pitchFamily="34" charset="0"/>
            </a:endParaRPr>
          </a:p>
        </p:txBody>
      </p:sp>
      <p:sp>
        <p:nvSpPr>
          <p:cNvPr id="57349" name="Oval 5">
            <a:extLst>
              <a:ext uri="{FF2B5EF4-FFF2-40B4-BE49-F238E27FC236}">
                <a16:creationId xmlns:a16="http://schemas.microsoft.com/office/drawing/2014/main" id="{76E05200-E459-3E12-B938-5A06EFB57A24}"/>
              </a:ext>
              <a:ext uri="{C183D7F6-B498-43B3-948B-1728B52AA6E4}">
                <adec:decorative xmlns:adec="http://schemas.microsoft.com/office/drawing/2017/decorative" val="1"/>
              </a:ext>
            </a:extLst>
          </p:cNvPr>
          <p:cNvSpPr>
            <a:spLocks noChangeArrowheads="1"/>
          </p:cNvSpPr>
          <p:nvPr/>
        </p:nvSpPr>
        <p:spPr bwMode="auto">
          <a:xfrm>
            <a:off x="3314700" y="4686300"/>
            <a:ext cx="2286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defRPr/>
            </a:pPr>
            <a:endParaRPr lang="en-US" altLang="en-US" sz="1800">
              <a:solidFill>
                <a:srgbClr val="FFFFFF"/>
              </a:solidFill>
              <a:latin typeface="Trebuchet MS" panose="020B0603020202020204" pitchFamily="34" charset="0"/>
            </a:endParaRPr>
          </a:p>
        </p:txBody>
      </p:sp>
      <p:sp>
        <p:nvSpPr>
          <p:cNvPr id="57350" name="Oval 6">
            <a:extLst>
              <a:ext uri="{FF2B5EF4-FFF2-40B4-BE49-F238E27FC236}">
                <a16:creationId xmlns:a16="http://schemas.microsoft.com/office/drawing/2014/main" id="{A54B5561-10F4-2153-330E-C6D6EF3C9F1B}"/>
              </a:ext>
              <a:ext uri="{C183D7F6-B498-43B3-948B-1728B52AA6E4}">
                <adec:decorative xmlns:adec="http://schemas.microsoft.com/office/drawing/2017/decorative" val="1"/>
              </a:ext>
            </a:extLst>
          </p:cNvPr>
          <p:cNvSpPr>
            <a:spLocks noChangeArrowheads="1"/>
          </p:cNvSpPr>
          <p:nvPr/>
        </p:nvSpPr>
        <p:spPr bwMode="auto">
          <a:xfrm>
            <a:off x="4171950" y="4171950"/>
            <a:ext cx="2286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defRPr/>
            </a:pPr>
            <a:endParaRPr lang="en-US" altLang="en-US" sz="1800">
              <a:solidFill>
                <a:srgbClr val="FFFFFF"/>
              </a:solidFill>
              <a:latin typeface="Trebuchet MS" panose="020B0603020202020204" pitchFamily="34" charset="0"/>
            </a:endParaRPr>
          </a:p>
        </p:txBody>
      </p:sp>
      <p:sp>
        <p:nvSpPr>
          <p:cNvPr id="57351" name="Oval 7">
            <a:extLst>
              <a:ext uri="{FF2B5EF4-FFF2-40B4-BE49-F238E27FC236}">
                <a16:creationId xmlns:a16="http://schemas.microsoft.com/office/drawing/2014/main" id="{86B58558-B1DF-EEC5-3AC2-E7F2A7DFF67A}"/>
              </a:ext>
              <a:ext uri="{C183D7F6-B498-43B3-948B-1728B52AA6E4}">
                <adec:decorative xmlns:adec="http://schemas.microsoft.com/office/drawing/2017/decorative" val="1"/>
              </a:ext>
            </a:extLst>
          </p:cNvPr>
          <p:cNvSpPr>
            <a:spLocks noChangeArrowheads="1"/>
          </p:cNvSpPr>
          <p:nvPr/>
        </p:nvSpPr>
        <p:spPr bwMode="auto">
          <a:xfrm>
            <a:off x="4457700" y="4000500"/>
            <a:ext cx="228600" cy="228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defRPr/>
            </a:pPr>
            <a:endParaRPr lang="en-US" altLang="en-US" sz="1800">
              <a:solidFill>
                <a:srgbClr val="FFFFFF"/>
              </a:solidFill>
              <a:latin typeface="Trebuchet MS" panose="020B0603020202020204" pitchFamily="34" charset="0"/>
            </a:endParaRPr>
          </a:p>
        </p:txBody>
      </p:sp>
      <p:sp>
        <p:nvSpPr>
          <p:cNvPr id="57352" name="Text Box 8">
            <a:extLst>
              <a:ext uri="{FF2B5EF4-FFF2-40B4-BE49-F238E27FC236}">
                <a16:creationId xmlns:a16="http://schemas.microsoft.com/office/drawing/2014/main" id="{8100C13C-EF41-C6F3-FDBB-6AC3B12D587C}"/>
              </a:ext>
            </a:extLst>
          </p:cNvPr>
          <p:cNvSpPr txBox="1">
            <a:spLocks noChangeArrowheads="1"/>
          </p:cNvSpPr>
          <p:nvPr/>
        </p:nvSpPr>
        <p:spPr bwMode="auto">
          <a:xfrm>
            <a:off x="4457701" y="5029200"/>
            <a:ext cx="69442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defRPr/>
            </a:pPr>
            <a:r>
              <a:rPr lang="en-US" altLang="en-US" sz="1050" b="1">
                <a:solidFill>
                  <a:srgbClr val="FF0000"/>
                </a:solidFill>
              </a:rPr>
              <a:t>Vaccine</a:t>
            </a:r>
          </a:p>
        </p:txBody>
      </p:sp>
      <p:sp>
        <p:nvSpPr>
          <p:cNvPr id="57353" name="Line 9">
            <a:extLst>
              <a:ext uri="{FF2B5EF4-FFF2-40B4-BE49-F238E27FC236}">
                <a16:creationId xmlns:a16="http://schemas.microsoft.com/office/drawing/2014/main" id="{4BDA6035-2FB8-22DB-7588-A0C5D01A8F2D}"/>
              </a:ext>
              <a:ext uri="{C183D7F6-B498-43B3-948B-1728B52AA6E4}">
                <adec:decorative xmlns:adec="http://schemas.microsoft.com/office/drawing/2017/decorative" val="1"/>
              </a:ext>
            </a:extLst>
          </p:cNvPr>
          <p:cNvSpPr>
            <a:spLocks noChangeShapeType="1"/>
          </p:cNvSpPr>
          <p:nvPr/>
        </p:nvSpPr>
        <p:spPr bwMode="auto">
          <a:xfrm flipV="1">
            <a:off x="4629150" y="4286250"/>
            <a:ext cx="0" cy="7429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1350">
              <a:solidFill>
                <a:srgbClr val="000000"/>
              </a:solidFill>
            </a:endParaRPr>
          </a:p>
        </p:txBody>
      </p:sp>
      <p:sp>
        <p:nvSpPr>
          <p:cNvPr id="57354" name="Line 10">
            <a:extLst>
              <a:ext uri="{FF2B5EF4-FFF2-40B4-BE49-F238E27FC236}">
                <a16:creationId xmlns:a16="http://schemas.microsoft.com/office/drawing/2014/main" id="{5850D4B4-86B3-D441-0C06-E9202989D1E9}"/>
              </a:ext>
              <a:ext uri="{C183D7F6-B498-43B3-948B-1728B52AA6E4}">
                <adec:decorative xmlns:adec="http://schemas.microsoft.com/office/drawing/2017/decorative" val="1"/>
              </a:ext>
            </a:extLst>
          </p:cNvPr>
          <p:cNvSpPr>
            <a:spLocks noChangeShapeType="1"/>
          </p:cNvSpPr>
          <p:nvPr/>
        </p:nvSpPr>
        <p:spPr bwMode="auto">
          <a:xfrm>
            <a:off x="4286250" y="4457700"/>
            <a:ext cx="0" cy="1714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1350">
              <a:solidFill>
                <a:srgbClr val="000000"/>
              </a:solidFill>
            </a:endParaRPr>
          </a:p>
        </p:txBody>
      </p:sp>
      <p:sp>
        <p:nvSpPr>
          <p:cNvPr id="57355" name="Line 11">
            <a:extLst>
              <a:ext uri="{FF2B5EF4-FFF2-40B4-BE49-F238E27FC236}">
                <a16:creationId xmlns:a16="http://schemas.microsoft.com/office/drawing/2014/main" id="{47F73CC8-3F89-C728-A25D-D1C533B221D9}"/>
              </a:ext>
              <a:ext uri="{C183D7F6-B498-43B3-948B-1728B52AA6E4}">
                <adec:decorative xmlns:adec="http://schemas.microsoft.com/office/drawing/2017/decorative" val="1"/>
              </a:ext>
            </a:extLst>
          </p:cNvPr>
          <p:cNvSpPr>
            <a:spLocks noChangeShapeType="1"/>
          </p:cNvSpPr>
          <p:nvPr/>
        </p:nvSpPr>
        <p:spPr bwMode="auto">
          <a:xfrm>
            <a:off x="4286250" y="4629150"/>
            <a:ext cx="3429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1350">
              <a:solidFill>
                <a:srgbClr val="000000"/>
              </a:solidFill>
            </a:endParaRPr>
          </a:p>
        </p:txBody>
      </p:sp>
      <p:sp>
        <p:nvSpPr>
          <p:cNvPr id="57356" name="Line 12">
            <a:extLst>
              <a:ext uri="{FF2B5EF4-FFF2-40B4-BE49-F238E27FC236}">
                <a16:creationId xmlns:a16="http://schemas.microsoft.com/office/drawing/2014/main" id="{CAB709B4-9B1D-8CCD-3982-EA9656E52E14}"/>
              </a:ext>
              <a:ext uri="{C183D7F6-B498-43B3-948B-1728B52AA6E4}">
                <adec:decorative xmlns:adec="http://schemas.microsoft.com/office/drawing/2017/decorative" val="1"/>
              </a:ext>
            </a:extLst>
          </p:cNvPr>
          <p:cNvSpPr>
            <a:spLocks noChangeShapeType="1"/>
          </p:cNvSpPr>
          <p:nvPr/>
        </p:nvSpPr>
        <p:spPr bwMode="auto">
          <a:xfrm>
            <a:off x="2457450" y="5143500"/>
            <a:ext cx="200025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1350">
              <a:solidFill>
                <a:srgbClr val="000000"/>
              </a:solidFill>
            </a:endParaRPr>
          </a:p>
        </p:txBody>
      </p:sp>
      <p:sp>
        <p:nvSpPr>
          <p:cNvPr id="57357" name="Line 13">
            <a:extLst>
              <a:ext uri="{FF2B5EF4-FFF2-40B4-BE49-F238E27FC236}">
                <a16:creationId xmlns:a16="http://schemas.microsoft.com/office/drawing/2014/main" id="{3A3728AF-B819-9EA5-52D0-68BD86689138}"/>
              </a:ext>
              <a:ext uri="{C183D7F6-B498-43B3-948B-1728B52AA6E4}">
                <adec:decorative xmlns:adec="http://schemas.microsoft.com/office/drawing/2017/decorative" val="1"/>
              </a:ext>
            </a:extLst>
          </p:cNvPr>
          <p:cNvSpPr>
            <a:spLocks noChangeShapeType="1"/>
          </p:cNvSpPr>
          <p:nvPr/>
        </p:nvSpPr>
        <p:spPr bwMode="auto">
          <a:xfrm flipV="1">
            <a:off x="2457450" y="4800600"/>
            <a:ext cx="0" cy="342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1350">
              <a:solidFill>
                <a:srgbClr val="000000"/>
              </a:solidFill>
            </a:endParaRPr>
          </a:p>
        </p:txBody>
      </p:sp>
      <p:sp>
        <p:nvSpPr>
          <p:cNvPr id="57358" name="Line 14">
            <a:extLst>
              <a:ext uri="{FF2B5EF4-FFF2-40B4-BE49-F238E27FC236}">
                <a16:creationId xmlns:a16="http://schemas.microsoft.com/office/drawing/2014/main" id="{9E8CD2CF-10F4-FD48-C0E1-C96B9E2E46FF}"/>
              </a:ext>
              <a:ext uri="{C183D7F6-B498-43B3-948B-1728B52AA6E4}">
                <adec:decorative xmlns:adec="http://schemas.microsoft.com/office/drawing/2017/decorative" val="1"/>
              </a:ext>
            </a:extLst>
          </p:cNvPr>
          <p:cNvSpPr>
            <a:spLocks noChangeShapeType="1"/>
          </p:cNvSpPr>
          <p:nvPr/>
        </p:nvSpPr>
        <p:spPr bwMode="auto">
          <a:xfrm>
            <a:off x="3429000" y="4972050"/>
            <a:ext cx="0" cy="1714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en-US" sz="1350">
              <a:solidFill>
                <a:srgbClr val="000000"/>
              </a:solidFill>
            </a:endParaRPr>
          </a:p>
        </p:txBody>
      </p:sp>
    </p:spTree>
    <p:extLst>
      <p:ext uri="{BB962C8B-B14F-4D97-AF65-F5344CB8AC3E}">
        <p14:creationId xmlns:p14="http://schemas.microsoft.com/office/powerpoint/2010/main" val="55457283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88907-9FDF-8262-10D5-411817C28BEE}"/>
              </a:ext>
            </a:extLst>
          </p:cNvPr>
          <p:cNvSpPr>
            <a:spLocks noGrp="1"/>
          </p:cNvSpPr>
          <p:nvPr>
            <p:ph type="title"/>
          </p:nvPr>
        </p:nvSpPr>
        <p:spPr>
          <a:xfrm>
            <a:off x="1804399" y="1131094"/>
            <a:ext cx="6710951" cy="289735"/>
          </a:xfrm>
        </p:spPr>
        <p:txBody>
          <a:bodyPr>
            <a:normAutofit fontScale="90000"/>
          </a:bodyPr>
          <a:lstStyle/>
          <a:p>
            <a:pPr algn="ctr"/>
            <a:r>
              <a:rPr lang="en-US" sz="2700" dirty="0">
                <a:latin typeface="Verdana" panose="020B0604030504040204" pitchFamily="34" charset="0"/>
                <a:ea typeface="Verdana" panose="020B0604030504040204" pitchFamily="34" charset="0"/>
              </a:rPr>
              <a:t>Vaccines/Bait</a:t>
            </a:r>
          </a:p>
        </p:txBody>
      </p:sp>
      <p:pic>
        <p:nvPicPr>
          <p:cNvPr id="10" name="Content Placeholder 5" descr="image of gloved hand holding baits">
            <a:extLst>
              <a:ext uri="{FF2B5EF4-FFF2-40B4-BE49-F238E27FC236}">
                <a16:creationId xmlns:a16="http://schemas.microsoft.com/office/drawing/2014/main" id="{223CC8E8-11DD-B66E-5506-2BA2D4C3D39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857250"/>
            <a:ext cx="2662518" cy="2514284"/>
          </a:xfrm>
        </p:spPr>
      </p:pic>
      <p:pic>
        <p:nvPicPr>
          <p:cNvPr id="11" name="Content Placeholder 8" descr="images of the baits">
            <a:extLst>
              <a:ext uri="{FF2B5EF4-FFF2-40B4-BE49-F238E27FC236}">
                <a16:creationId xmlns:a16="http://schemas.microsoft.com/office/drawing/2014/main" id="{9BC3AB76-55A1-E656-02F8-8068EC9B0A03}"/>
              </a:ext>
            </a:extLst>
          </p:cNvPr>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tretch/>
        </p:blipFill>
        <p:spPr>
          <a:xfrm>
            <a:off x="6602906" y="869605"/>
            <a:ext cx="2541095" cy="2328239"/>
          </a:xfrm>
          <a:prstGeom prst="rect">
            <a:avLst/>
          </a:prstGeom>
        </p:spPr>
      </p:pic>
      <p:pic>
        <p:nvPicPr>
          <p:cNvPr id="9" name="Picture 8" descr="people apart of the mission to deploy the baits ">
            <a:extLst>
              <a:ext uri="{FF2B5EF4-FFF2-40B4-BE49-F238E27FC236}">
                <a16:creationId xmlns:a16="http://schemas.microsoft.com/office/drawing/2014/main" id="{112F9888-7446-27C8-C8E6-7303A70B9AED}"/>
              </a:ext>
            </a:extLst>
          </p:cNvPr>
          <p:cNvPicPr>
            <a:picLocks noChangeAspect="1"/>
          </p:cNvPicPr>
          <p:nvPr/>
        </p:nvPicPr>
        <p:blipFill>
          <a:blip r:embed="rId5"/>
          <a:stretch>
            <a:fillRect/>
          </a:stretch>
        </p:blipFill>
        <p:spPr>
          <a:xfrm>
            <a:off x="2799219" y="2442352"/>
            <a:ext cx="3132092" cy="3026927"/>
          </a:xfrm>
          <a:prstGeom prst="rect">
            <a:avLst/>
          </a:prstGeom>
        </p:spPr>
      </p:pic>
      <p:pic>
        <p:nvPicPr>
          <p:cNvPr id="12" name="Picture 11" descr="people putting baits and supplies in boxes">
            <a:extLst>
              <a:ext uri="{FF2B5EF4-FFF2-40B4-BE49-F238E27FC236}">
                <a16:creationId xmlns:a16="http://schemas.microsoft.com/office/drawing/2014/main" id="{0AE3813E-0FCD-80B7-84A4-00081CF4FE89}"/>
              </a:ext>
            </a:extLst>
          </p:cNvPr>
          <p:cNvPicPr>
            <a:picLocks noChangeAspect="1"/>
          </p:cNvPicPr>
          <p:nvPr/>
        </p:nvPicPr>
        <p:blipFill>
          <a:blip r:embed="rId6"/>
          <a:stretch>
            <a:fillRect/>
          </a:stretch>
        </p:blipFill>
        <p:spPr>
          <a:xfrm>
            <a:off x="6189435" y="3459332"/>
            <a:ext cx="2619850" cy="2529063"/>
          </a:xfrm>
          <a:prstGeom prst="rect">
            <a:avLst/>
          </a:prstGeom>
        </p:spPr>
      </p:pic>
    </p:spTree>
    <p:extLst>
      <p:ext uri="{BB962C8B-B14F-4D97-AF65-F5344CB8AC3E}">
        <p14:creationId xmlns:p14="http://schemas.microsoft.com/office/powerpoint/2010/main" val="2536732939"/>
      </p:ext>
    </p:extLst>
  </p:cSld>
  <p:clrMapOvr>
    <a:masterClrMapping/>
  </p:clrMapOvr>
  <mc:AlternateContent xmlns:mc="http://schemas.openxmlformats.org/markup-compatibility/2006" xmlns:p14="http://schemas.microsoft.com/office/powerpoint/2010/main">
    <mc:Choice Requires="p14">
      <p:transition spd="slow" p14:dur="2000" advTm="84443"/>
    </mc:Choice>
    <mc:Fallback xmlns="">
      <p:transition spd="slow" advTm="8444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90FF7DD-0025-F338-14D3-3CA097DE054A}"/>
              </a:ext>
            </a:extLst>
          </p:cNvPr>
          <p:cNvSpPr>
            <a:spLocks noGrp="1"/>
          </p:cNvSpPr>
          <p:nvPr>
            <p:ph type="title"/>
          </p:nvPr>
        </p:nvSpPr>
        <p:spPr>
          <a:xfrm>
            <a:off x="1804399" y="1131094"/>
            <a:ext cx="5342714" cy="994172"/>
          </a:xfrm>
        </p:spPr>
        <p:txBody>
          <a:bodyPr>
            <a:normAutofit/>
          </a:bodyPr>
          <a:lstStyle/>
          <a:p>
            <a:pPr algn="ctr"/>
            <a:r>
              <a:rPr lang="en-US" sz="2700" dirty="0">
                <a:latin typeface="Verdana" panose="020B0604030504040204" pitchFamily="34" charset="0"/>
                <a:ea typeface="Verdana" panose="020B0604030504040204" pitchFamily="34" charset="0"/>
              </a:rPr>
              <a:t>Bait</a:t>
            </a:r>
            <a:br>
              <a:rPr lang="en-US" sz="2700" dirty="0">
                <a:latin typeface="Verdana" panose="020B0604030504040204" pitchFamily="34" charset="0"/>
                <a:ea typeface="Verdana" panose="020B0604030504040204" pitchFamily="34" charset="0"/>
              </a:rPr>
            </a:br>
            <a:r>
              <a:rPr lang="en-US" sz="2700" dirty="0">
                <a:latin typeface="Verdana" panose="020B0604030504040204" pitchFamily="34" charset="0"/>
                <a:ea typeface="Verdana" panose="020B0604030504040204" pitchFamily="34" charset="0"/>
              </a:rPr>
              <a:t>Technology</a:t>
            </a:r>
          </a:p>
        </p:txBody>
      </p:sp>
      <p:pic>
        <p:nvPicPr>
          <p:cNvPr id="10" name="Picture 4" descr="image of loading the bait into the plane ">
            <a:extLst>
              <a:ext uri="{FF2B5EF4-FFF2-40B4-BE49-F238E27FC236}">
                <a16:creationId xmlns:a16="http://schemas.microsoft.com/office/drawing/2014/main" id="{10EC6399-5956-8E19-C8DA-6449852F6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1"/>
            <a:ext cx="2280964" cy="20727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image of loading the bait into the plane ">
            <a:extLst>
              <a:ext uri="{FF2B5EF4-FFF2-40B4-BE49-F238E27FC236}">
                <a16:creationId xmlns:a16="http://schemas.microsoft.com/office/drawing/2014/main" id="{B7B13A68-2F42-6BB4-655D-AA22925E67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776" y="2917864"/>
            <a:ext cx="2660387" cy="30828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of loading the bait ">
            <a:extLst>
              <a:ext uri="{FF2B5EF4-FFF2-40B4-BE49-F238E27FC236}">
                <a16:creationId xmlns:a16="http://schemas.microsoft.com/office/drawing/2014/main" id="{B365400E-ED67-89C5-FC28-444F571581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955" y="857250"/>
            <a:ext cx="2361046" cy="2311802"/>
          </a:xfrm>
          <a:prstGeom prst="rect">
            <a:avLst/>
          </a:prstGeom>
        </p:spPr>
      </p:pic>
      <p:pic>
        <p:nvPicPr>
          <p:cNvPr id="2" name="Picture 1" descr="image of the bait on the plane ">
            <a:extLst>
              <a:ext uri="{FF2B5EF4-FFF2-40B4-BE49-F238E27FC236}">
                <a16:creationId xmlns:a16="http://schemas.microsoft.com/office/drawing/2014/main" id="{7D6AAC91-6388-5BA4-84F2-16233575DCB9}"/>
              </a:ext>
            </a:extLst>
          </p:cNvPr>
          <p:cNvPicPr>
            <a:picLocks noChangeAspect="1"/>
          </p:cNvPicPr>
          <p:nvPr/>
        </p:nvPicPr>
        <p:blipFill>
          <a:blip r:embed="rId5"/>
          <a:stretch>
            <a:fillRect/>
          </a:stretch>
        </p:blipFill>
        <p:spPr>
          <a:xfrm>
            <a:off x="4166162" y="2128831"/>
            <a:ext cx="2645597" cy="2130524"/>
          </a:xfrm>
          <a:prstGeom prst="rect">
            <a:avLst/>
          </a:prstGeom>
        </p:spPr>
      </p:pic>
      <p:pic>
        <p:nvPicPr>
          <p:cNvPr id="3" name="Picture 2" descr="image od bait on the plane ">
            <a:extLst>
              <a:ext uri="{FF2B5EF4-FFF2-40B4-BE49-F238E27FC236}">
                <a16:creationId xmlns:a16="http://schemas.microsoft.com/office/drawing/2014/main" id="{1E25224F-A0EB-3BF1-2C51-892B4DE2ED10}"/>
              </a:ext>
            </a:extLst>
          </p:cNvPr>
          <p:cNvPicPr>
            <a:picLocks noChangeAspect="1"/>
          </p:cNvPicPr>
          <p:nvPr/>
        </p:nvPicPr>
        <p:blipFill>
          <a:blip r:embed="rId6"/>
          <a:stretch>
            <a:fillRect/>
          </a:stretch>
        </p:blipFill>
        <p:spPr>
          <a:xfrm>
            <a:off x="6811759" y="3537318"/>
            <a:ext cx="2332241" cy="2463432"/>
          </a:xfrm>
          <a:prstGeom prst="rect">
            <a:avLst/>
          </a:prstGeom>
        </p:spPr>
      </p:pic>
    </p:spTree>
    <p:extLst>
      <p:ext uri="{BB962C8B-B14F-4D97-AF65-F5344CB8AC3E}">
        <p14:creationId xmlns:p14="http://schemas.microsoft.com/office/powerpoint/2010/main" val="880399661"/>
      </p:ext>
    </p:extLst>
  </p:cSld>
  <p:clrMapOvr>
    <a:masterClrMapping/>
  </p:clrMapOvr>
  <mc:AlternateContent xmlns:mc="http://schemas.openxmlformats.org/markup-compatibility/2006" xmlns:p14="http://schemas.microsoft.com/office/powerpoint/2010/main">
    <mc:Choice Requires="p14">
      <p:transition spd="slow" p14:dur="2000" advTm="87444"/>
    </mc:Choice>
    <mc:Fallback xmlns="">
      <p:transition spd="slow" advTm="8744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914400" y="2667000"/>
            <a:ext cx="7467600" cy="2766060"/>
          </a:xfrm>
        </p:spPr>
        <p:txBody>
          <a:bodyPr>
            <a:normAutofit fontScale="90000"/>
          </a:bodyPr>
          <a:lstStyle/>
          <a:p>
            <a:pPr>
              <a:defRPr/>
            </a:pPr>
            <a:r>
              <a:rPr lang="en-US" sz="3600" dirty="0"/>
              <a:t>NH Response to Hepatitis C Outbreak</a:t>
            </a:r>
            <a:br>
              <a:rPr lang="en-US" sz="3600" dirty="0"/>
            </a:br>
            <a:br>
              <a:rPr lang="en-US" dirty="0"/>
            </a:br>
            <a:r>
              <a:rPr lang="en-US" sz="2325" dirty="0"/>
              <a:t>Christine Bean, PhD, MBA, MLS (ASCP) </a:t>
            </a:r>
            <a:br>
              <a:rPr lang="en-US" sz="2325" dirty="0"/>
            </a:br>
            <a:r>
              <a:rPr lang="en-US" sz="2325" dirty="0"/>
              <a:t>APHL Chief Learning Officer and former </a:t>
            </a:r>
            <a:br>
              <a:rPr lang="en-US" sz="2325" dirty="0"/>
            </a:br>
            <a:r>
              <a:rPr lang="en-US" sz="2325" dirty="0"/>
              <a:t>NH Public Health Laboratory Director </a:t>
            </a:r>
            <a:br>
              <a:rPr lang="en-US" sz="2325" dirty="0"/>
            </a:br>
            <a:br>
              <a:rPr lang="en-US" sz="2325" dirty="0"/>
            </a:br>
            <a:endParaRPr lang="en-US" sz="2325" b="0" dirty="0"/>
          </a:p>
        </p:txBody>
      </p:sp>
    </p:spTree>
    <p:extLst>
      <p:ext uri="{BB962C8B-B14F-4D97-AF65-F5344CB8AC3E}">
        <p14:creationId xmlns:p14="http://schemas.microsoft.com/office/powerpoint/2010/main" val="340068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C8E87-EC25-2181-ED89-0F23BF76FD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0FD6A7F-EDF6-B90D-3AF8-2CEB14F17392}"/>
              </a:ext>
            </a:extLst>
          </p:cNvPr>
          <p:cNvSpPr>
            <a:spLocks noGrp="1"/>
          </p:cNvSpPr>
          <p:nvPr>
            <p:ph type="title"/>
          </p:nvPr>
        </p:nvSpPr>
        <p:spPr>
          <a:xfrm>
            <a:off x="1804399" y="857251"/>
            <a:ext cx="6710951" cy="820270"/>
          </a:xfrm>
        </p:spPr>
        <p:txBody>
          <a:bodyPr>
            <a:normAutofit/>
          </a:bodyPr>
          <a:lstStyle/>
          <a:p>
            <a:pPr algn="ctr"/>
            <a:r>
              <a:rPr lang="en-US" sz="2700" dirty="0">
                <a:latin typeface="Verdana" panose="020B0604030504040204" pitchFamily="34" charset="0"/>
                <a:ea typeface="Verdana" panose="020B0604030504040204" pitchFamily="34" charset="0"/>
              </a:rPr>
              <a:t>The Laboratory Impact</a:t>
            </a:r>
          </a:p>
        </p:txBody>
      </p:sp>
      <p:pic>
        <p:nvPicPr>
          <p:cNvPr id="11" name="Picture 10" descr="image of an organ">
            <a:extLst>
              <a:ext uri="{FF2B5EF4-FFF2-40B4-BE49-F238E27FC236}">
                <a16:creationId xmlns:a16="http://schemas.microsoft.com/office/drawing/2014/main" id="{AA824B3C-A350-5D0F-C034-205CE99618FB}"/>
              </a:ext>
            </a:extLst>
          </p:cNvPr>
          <p:cNvPicPr>
            <a:picLocks noChangeAspect="1"/>
          </p:cNvPicPr>
          <p:nvPr/>
        </p:nvPicPr>
        <p:blipFill>
          <a:blip r:embed="rId2"/>
          <a:stretch>
            <a:fillRect/>
          </a:stretch>
        </p:blipFill>
        <p:spPr>
          <a:xfrm>
            <a:off x="3991688" y="1556504"/>
            <a:ext cx="1470250" cy="1102524"/>
          </a:xfrm>
          <a:prstGeom prst="rect">
            <a:avLst/>
          </a:prstGeom>
        </p:spPr>
      </p:pic>
      <p:pic>
        <p:nvPicPr>
          <p:cNvPr id="12" name="Picture 11" descr="image of an organ">
            <a:extLst>
              <a:ext uri="{FF2B5EF4-FFF2-40B4-BE49-F238E27FC236}">
                <a16:creationId xmlns:a16="http://schemas.microsoft.com/office/drawing/2014/main" id="{4940C8A8-9421-DA17-60E4-B112FCB02E2E}"/>
              </a:ext>
            </a:extLst>
          </p:cNvPr>
          <p:cNvPicPr>
            <a:picLocks noChangeAspect="1"/>
          </p:cNvPicPr>
          <p:nvPr/>
        </p:nvPicPr>
        <p:blipFill>
          <a:blip r:embed="rId3"/>
          <a:stretch>
            <a:fillRect/>
          </a:stretch>
        </p:blipFill>
        <p:spPr>
          <a:xfrm>
            <a:off x="5613194" y="1556504"/>
            <a:ext cx="1501380" cy="1102524"/>
          </a:xfrm>
          <a:prstGeom prst="rect">
            <a:avLst/>
          </a:prstGeom>
        </p:spPr>
      </p:pic>
      <p:sp>
        <p:nvSpPr>
          <p:cNvPr id="3" name="Content Placeholder 2">
            <a:extLst>
              <a:ext uri="{FF2B5EF4-FFF2-40B4-BE49-F238E27FC236}">
                <a16:creationId xmlns:a16="http://schemas.microsoft.com/office/drawing/2014/main" id="{12EF0507-CAAE-6407-4153-34437BDBDBFE}"/>
              </a:ext>
            </a:extLst>
          </p:cNvPr>
          <p:cNvSpPr>
            <a:spLocks noGrp="1"/>
          </p:cNvSpPr>
          <p:nvPr>
            <p:ph sz="half" idx="2"/>
          </p:nvPr>
        </p:nvSpPr>
        <p:spPr>
          <a:xfrm>
            <a:off x="1745672" y="2356596"/>
            <a:ext cx="4903898" cy="3590365"/>
          </a:xfrm>
        </p:spPr>
        <p:txBody>
          <a:bodyPr>
            <a:normAutofit/>
          </a:bodyPr>
          <a:lstStyle/>
          <a:p>
            <a:r>
              <a:rPr lang="en-US" dirty="0">
                <a:latin typeface="Verdana" panose="020B0604030504040204" pitchFamily="34" charset="0"/>
                <a:ea typeface="Verdana" panose="020B0604030504040204" pitchFamily="34" charset="0"/>
              </a:rPr>
              <a:t>Testing </a:t>
            </a:r>
          </a:p>
          <a:p>
            <a:pPr marL="0" indent="0">
              <a:buNone/>
            </a:pP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Molecular Typing</a:t>
            </a:r>
          </a:p>
          <a:p>
            <a:pPr lvl="1"/>
            <a:r>
              <a:rPr lang="en-US" sz="2100" dirty="0">
                <a:latin typeface="Verdana" panose="020B0604030504040204" pitchFamily="34" charset="0"/>
                <a:ea typeface="Verdana" panose="020B0604030504040204" pitchFamily="34" charset="0"/>
              </a:rPr>
              <a:t>Creation of a unique position</a:t>
            </a:r>
          </a:p>
          <a:p>
            <a:pPr marL="342900" lvl="1" indent="0">
              <a:buNone/>
            </a:pPr>
            <a:endParaRPr lang="en-US" sz="2100"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National and global assistance</a:t>
            </a:r>
          </a:p>
          <a:p>
            <a:pPr lvl="1"/>
            <a:r>
              <a:rPr lang="en-US" sz="2100" dirty="0">
                <a:latin typeface="Verdana" panose="020B0604030504040204" pitchFamily="34" charset="0"/>
                <a:ea typeface="Verdana" panose="020B0604030504040204" pitchFamily="34" charset="0"/>
              </a:rPr>
              <a:t>Establishment of the Texas DSHS Regional Rabies Reference Laboratory</a:t>
            </a:r>
          </a:p>
        </p:txBody>
      </p:sp>
      <p:pic>
        <p:nvPicPr>
          <p:cNvPr id="13" name="Picture 12" descr="image of an organ">
            <a:extLst>
              <a:ext uri="{FF2B5EF4-FFF2-40B4-BE49-F238E27FC236}">
                <a16:creationId xmlns:a16="http://schemas.microsoft.com/office/drawing/2014/main" id="{1AD97B83-F094-782E-DA91-4052A75522A5}"/>
              </a:ext>
            </a:extLst>
          </p:cNvPr>
          <p:cNvPicPr>
            <a:picLocks noChangeAspect="1"/>
          </p:cNvPicPr>
          <p:nvPr/>
        </p:nvPicPr>
        <p:blipFill>
          <a:blip r:embed="rId4"/>
          <a:stretch>
            <a:fillRect/>
          </a:stretch>
        </p:blipFill>
        <p:spPr>
          <a:xfrm>
            <a:off x="7535952" y="1556497"/>
            <a:ext cx="1470250" cy="1102531"/>
          </a:xfrm>
          <a:prstGeom prst="rect">
            <a:avLst/>
          </a:prstGeom>
        </p:spPr>
      </p:pic>
      <p:pic>
        <p:nvPicPr>
          <p:cNvPr id="14" name="Picture 13" descr="image of testing">
            <a:extLst>
              <a:ext uri="{FF2B5EF4-FFF2-40B4-BE49-F238E27FC236}">
                <a16:creationId xmlns:a16="http://schemas.microsoft.com/office/drawing/2014/main" id="{D9A5D9E8-F94B-BC32-19CA-98960334C8D9}"/>
              </a:ext>
            </a:extLst>
          </p:cNvPr>
          <p:cNvPicPr>
            <a:picLocks noChangeAspect="1"/>
          </p:cNvPicPr>
          <p:nvPr/>
        </p:nvPicPr>
        <p:blipFill>
          <a:blip r:embed="rId5"/>
          <a:stretch>
            <a:fillRect/>
          </a:stretch>
        </p:blipFill>
        <p:spPr>
          <a:xfrm>
            <a:off x="7398329" y="2968728"/>
            <a:ext cx="1745497" cy="1391481"/>
          </a:xfrm>
          <a:prstGeom prst="rect">
            <a:avLst/>
          </a:prstGeom>
        </p:spPr>
      </p:pic>
      <p:pic>
        <p:nvPicPr>
          <p:cNvPr id="15" name="Picture 14" descr="image of stars/universe ">
            <a:extLst>
              <a:ext uri="{FF2B5EF4-FFF2-40B4-BE49-F238E27FC236}">
                <a16:creationId xmlns:a16="http://schemas.microsoft.com/office/drawing/2014/main" id="{5245C5FA-3D9D-4A83-4AE7-DC9CD585DD21}"/>
              </a:ext>
            </a:extLst>
          </p:cNvPr>
          <p:cNvPicPr>
            <a:picLocks noChangeAspect="1"/>
          </p:cNvPicPr>
          <p:nvPr/>
        </p:nvPicPr>
        <p:blipFill>
          <a:blip r:embed="rId6"/>
          <a:stretch>
            <a:fillRect/>
          </a:stretch>
        </p:blipFill>
        <p:spPr>
          <a:xfrm>
            <a:off x="6403447" y="4508426"/>
            <a:ext cx="1989764" cy="1492323"/>
          </a:xfrm>
          <a:prstGeom prst="rect">
            <a:avLst/>
          </a:prstGeom>
        </p:spPr>
      </p:pic>
    </p:spTree>
    <p:extLst>
      <p:ext uri="{BB962C8B-B14F-4D97-AF65-F5344CB8AC3E}">
        <p14:creationId xmlns:p14="http://schemas.microsoft.com/office/powerpoint/2010/main" val="506316322"/>
      </p:ext>
    </p:extLst>
  </p:cSld>
  <p:clrMapOvr>
    <a:masterClrMapping/>
  </p:clrMapOvr>
  <mc:AlternateContent xmlns:mc="http://schemas.openxmlformats.org/markup-compatibility/2006" xmlns:p14="http://schemas.microsoft.com/office/powerpoint/2010/main">
    <mc:Choice Requires="p14">
      <p:transition spd="slow" p14:dur="2000" advTm="96297"/>
    </mc:Choice>
    <mc:Fallback xmlns="">
      <p:transition spd="slow" advTm="9629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a:extLst>
              <a:ext uri="{FF2B5EF4-FFF2-40B4-BE49-F238E27FC236}">
                <a16:creationId xmlns:a16="http://schemas.microsoft.com/office/drawing/2014/main" id="{E0B49236-ADB3-38B7-5EBC-3F29D108BDFD}"/>
              </a:ext>
            </a:extLst>
          </p:cNvPr>
          <p:cNvSpPr>
            <a:spLocks noGrp="1" noChangeArrowheads="1"/>
          </p:cNvSpPr>
          <p:nvPr>
            <p:ph type="title" idx="4294967295"/>
          </p:nvPr>
        </p:nvSpPr>
        <p:spPr bwMode="auto">
          <a:xfrm>
            <a:off x="2641104" y="1019175"/>
            <a:ext cx="3105755" cy="390493"/>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67866" tIns="33338" rIns="67866" bIns="33338"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Molecular Epidemiologist</a:t>
            </a:r>
          </a:p>
        </p:txBody>
      </p:sp>
      <p:pic>
        <p:nvPicPr>
          <p:cNvPr id="107529" name="Picture 2" descr="image of testing chart">
            <a:extLst>
              <a:ext uri="{FF2B5EF4-FFF2-40B4-BE49-F238E27FC236}">
                <a16:creationId xmlns:a16="http://schemas.microsoft.com/office/drawing/2014/main" id="{12665044-0063-D2EF-F13E-53D137552346}"/>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4" y="1566865"/>
            <a:ext cx="2400300"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7522" name="Object 2" descr="image of testing">
            <a:extLst>
              <a:ext uri="{FF2B5EF4-FFF2-40B4-BE49-F238E27FC236}">
                <a16:creationId xmlns:a16="http://schemas.microsoft.com/office/drawing/2014/main" id="{DAEDF855-AF95-1827-B188-A5B1F91E0265}"/>
              </a:ext>
            </a:extLst>
          </p:cNvPr>
          <p:cNvGraphicFramePr>
            <a:graphicFrameLocks/>
          </p:cNvGraphicFramePr>
          <p:nvPr>
            <p:extLst>
              <p:ext uri="{D42A27DB-BD31-4B8C-83A1-F6EECF244321}">
                <p14:modId xmlns:p14="http://schemas.microsoft.com/office/powerpoint/2010/main" val="3896696600"/>
              </p:ext>
            </p:extLst>
          </p:nvPr>
        </p:nvGraphicFramePr>
        <p:xfrm>
          <a:off x="2625535" y="1600201"/>
          <a:ext cx="3157538" cy="2942035"/>
        </p:xfrm>
        <a:graphic>
          <a:graphicData uri="http://schemas.openxmlformats.org/presentationml/2006/ole">
            <mc:AlternateContent xmlns:mc="http://schemas.openxmlformats.org/markup-compatibility/2006">
              <mc:Choice xmlns:v="urn:schemas-microsoft-com:vml" Requires="v">
                <p:oleObj r:id="rId4" imgW="4737100" imgH="3922713" progId="">
                  <p:embed/>
                </p:oleObj>
              </mc:Choice>
              <mc:Fallback>
                <p:oleObj r:id="rId4" imgW="4737100" imgH="3922713" progId="">
                  <p:embed/>
                  <p:pic>
                    <p:nvPicPr>
                      <p:cNvPr id="107522" name="Object 2">
                        <a:extLst>
                          <a:ext uri="{FF2B5EF4-FFF2-40B4-BE49-F238E27FC236}">
                            <a16:creationId xmlns:a16="http://schemas.microsoft.com/office/drawing/2014/main" id="{DAEDF855-AF95-1827-B188-A5B1F91E026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535" y="1600201"/>
                        <a:ext cx="3157538" cy="294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7" name="Rectangle 7">
            <a:extLst>
              <a:ext uri="{FF2B5EF4-FFF2-40B4-BE49-F238E27FC236}">
                <a16:creationId xmlns:a16="http://schemas.microsoft.com/office/drawing/2014/main" id="{68F96427-25C4-E5A6-0A61-E0CCBE5BD3C5}"/>
              </a:ext>
            </a:extLst>
          </p:cNvPr>
          <p:cNvSpPr>
            <a:spLocks noChangeArrowheads="1"/>
          </p:cNvSpPr>
          <p:nvPr/>
        </p:nvSpPr>
        <p:spPr bwMode="auto">
          <a:xfrm>
            <a:off x="5651125" y="1885950"/>
            <a:ext cx="514350" cy="226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50000"/>
              </a:spcBef>
              <a:buNone/>
              <a:defRPr/>
            </a:pPr>
            <a:r>
              <a:rPr lang="en-US" altLang="en-US" sz="750" dirty="0">
                <a:solidFill>
                  <a:srgbClr val="000000"/>
                </a:solidFill>
                <a:latin typeface="Times New Roman" panose="02020603050405020304" pitchFamily="18" charset="0"/>
              </a:rPr>
              <a:t>1353</a:t>
            </a:r>
          </a:p>
          <a:p>
            <a:pPr algn="ctr" defTabSz="685800">
              <a:spcBef>
                <a:spcPct val="50000"/>
              </a:spcBef>
              <a:buNone/>
              <a:defRPr/>
            </a:pPr>
            <a:r>
              <a:rPr lang="en-US" altLang="en-US" sz="750" dirty="0">
                <a:solidFill>
                  <a:srgbClr val="000000"/>
                </a:solidFill>
                <a:latin typeface="Times New Roman" panose="02020603050405020304" pitchFamily="18" charset="0"/>
              </a:rPr>
              <a:t>1078</a:t>
            </a:r>
          </a:p>
          <a:p>
            <a:pPr algn="ctr" defTabSz="685800">
              <a:spcBef>
                <a:spcPct val="50000"/>
              </a:spcBef>
              <a:buNone/>
              <a:defRPr/>
            </a:pPr>
            <a:r>
              <a:rPr lang="en-US" altLang="en-US" sz="750" dirty="0">
                <a:solidFill>
                  <a:srgbClr val="000000"/>
                </a:solidFill>
                <a:latin typeface="Times New Roman" panose="02020603050405020304" pitchFamily="18" charset="0"/>
              </a:rPr>
              <a:t>872</a:t>
            </a:r>
          </a:p>
          <a:p>
            <a:pPr algn="ctr" defTabSz="685800">
              <a:spcBef>
                <a:spcPct val="50000"/>
              </a:spcBef>
              <a:buNone/>
              <a:defRPr/>
            </a:pPr>
            <a:r>
              <a:rPr lang="en-US" altLang="en-US" sz="750" dirty="0">
                <a:solidFill>
                  <a:srgbClr val="000000"/>
                </a:solidFill>
                <a:latin typeface="Times New Roman" panose="02020603050405020304" pitchFamily="18" charset="0"/>
              </a:rPr>
              <a:t>603</a:t>
            </a:r>
          </a:p>
          <a:p>
            <a:pPr algn="ctr" defTabSz="685800">
              <a:spcBef>
                <a:spcPct val="50000"/>
              </a:spcBef>
              <a:buNone/>
              <a:defRPr/>
            </a:pPr>
            <a:r>
              <a:rPr lang="en-US" altLang="en-US" sz="750" dirty="0">
                <a:solidFill>
                  <a:srgbClr val="000000"/>
                </a:solidFill>
                <a:latin typeface="Times New Roman" panose="02020603050405020304" pitchFamily="18" charset="0"/>
              </a:rPr>
              <a:t>310</a:t>
            </a:r>
          </a:p>
          <a:p>
            <a:pPr algn="ctr" defTabSz="685800">
              <a:spcBef>
                <a:spcPct val="50000"/>
              </a:spcBef>
              <a:buNone/>
              <a:defRPr/>
            </a:pPr>
            <a:r>
              <a:rPr lang="en-US" altLang="en-US" sz="750" dirty="0">
                <a:solidFill>
                  <a:srgbClr val="000000"/>
                </a:solidFill>
                <a:latin typeface="Times New Roman" panose="02020603050405020304" pitchFamily="18" charset="0"/>
              </a:rPr>
              <a:t>271,281</a:t>
            </a:r>
          </a:p>
          <a:p>
            <a:pPr algn="ctr" defTabSz="685800">
              <a:spcBef>
                <a:spcPct val="50000"/>
              </a:spcBef>
              <a:buNone/>
              <a:defRPr/>
            </a:pPr>
            <a:r>
              <a:rPr lang="en-US" altLang="en-US" sz="750" dirty="0">
                <a:solidFill>
                  <a:srgbClr val="000000"/>
                </a:solidFill>
                <a:latin typeface="Times New Roman" panose="02020603050405020304" pitchFamily="18" charset="0"/>
              </a:rPr>
              <a:t>234</a:t>
            </a:r>
          </a:p>
          <a:p>
            <a:pPr algn="ctr" defTabSz="685800">
              <a:spcBef>
                <a:spcPct val="50000"/>
              </a:spcBef>
              <a:buNone/>
              <a:defRPr/>
            </a:pPr>
            <a:r>
              <a:rPr lang="en-US" altLang="en-US" sz="750" dirty="0">
                <a:solidFill>
                  <a:srgbClr val="000000"/>
                </a:solidFill>
                <a:latin typeface="Times New Roman" panose="02020603050405020304" pitchFamily="18" charset="0"/>
              </a:rPr>
              <a:t>194</a:t>
            </a:r>
          </a:p>
          <a:p>
            <a:pPr algn="ctr" defTabSz="685800">
              <a:spcBef>
                <a:spcPct val="50000"/>
              </a:spcBef>
              <a:buNone/>
              <a:defRPr/>
            </a:pPr>
            <a:endParaRPr lang="en-US" altLang="en-US" sz="750" dirty="0">
              <a:solidFill>
                <a:srgbClr val="000000"/>
              </a:solidFill>
              <a:latin typeface="Times New Roman" panose="02020603050405020304" pitchFamily="18" charset="0"/>
            </a:endParaRPr>
          </a:p>
          <a:p>
            <a:pPr algn="ctr" defTabSz="685800">
              <a:spcBef>
                <a:spcPct val="50000"/>
              </a:spcBef>
              <a:buNone/>
              <a:defRPr/>
            </a:pPr>
            <a:endParaRPr lang="en-US" altLang="en-US" sz="750" dirty="0">
              <a:solidFill>
                <a:srgbClr val="000000"/>
              </a:solidFill>
              <a:latin typeface="Times New Roman" panose="02020603050405020304" pitchFamily="18" charset="0"/>
            </a:endParaRPr>
          </a:p>
          <a:p>
            <a:pPr algn="ctr" defTabSz="685800">
              <a:spcBef>
                <a:spcPct val="50000"/>
              </a:spcBef>
              <a:buNone/>
              <a:defRPr/>
            </a:pPr>
            <a:r>
              <a:rPr lang="en-US" altLang="en-US" sz="750" dirty="0">
                <a:solidFill>
                  <a:srgbClr val="000000"/>
                </a:solidFill>
                <a:latin typeface="Times New Roman" panose="02020603050405020304" pitchFamily="18" charset="0"/>
              </a:rPr>
              <a:t>118</a:t>
            </a:r>
          </a:p>
          <a:p>
            <a:pPr algn="ctr" defTabSz="685800">
              <a:spcBef>
                <a:spcPct val="50000"/>
              </a:spcBef>
              <a:buNone/>
              <a:defRPr/>
            </a:pPr>
            <a:endParaRPr lang="en-US" altLang="en-US" sz="750" dirty="0">
              <a:solidFill>
                <a:srgbClr val="000000"/>
              </a:solidFill>
              <a:latin typeface="Times New Roman" panose="02020603050405020304" pitchFamily="18" charset="0"/>
            </a:endParaRPr>
          </a:p>
          <a:p>
            <a:pPr algn="ctr" defTabSz="685800">
              <a:spcBef>
                <a:spcPct val="50000"/>
              </a:spcBef>
              <a:buNone/>
              <a:defRPr/>
            </a:pPr>
            <a:r>
              <a:rPr lang="en-US" altLang="en-US" sz="750" dirty="0">
                <a:solidFill>
                  <a:srgbClr val="000000"/>
                </a:solidFill>
                <a:latin typeface="Times New Roman" panose="02020603050405020304" pitchFamily="18" charset="0"/>
              </a:rPr>
              <a:t>72</a:t>
            </a:r>
          </a:p>
        </p:txBody>
      </p:sp>
      <p:sp>
        <p:nvSpPr>
          <p:cNvPr id="107525" name="Rectangle 5">
            <a:extLst>
              <a:ext uri="{FF2B5EF4-FFF2-40B4-BE49-F238E27FC236}">
                <a16:creationId xmlns:a16="http://schemas.microsoft.com/office/drawing/2014/main" id="{48A67A09-D425-77C3-6582-47C9391B4D0F}"/>
              </a:ext>
            </a:extLst>
          </p:cNvPr>
          <p:cNvSpPr>
            <a:spLocks noChangeArrowheads="1"/>
          </p:cNvSpPr>
          <p:nvPr/>
        </p:nvSpPr>
        <p:spPr bwMode="auto">
          <a:xfrm rot="16200000">
            <a:off x="3722522" y="3609463"/>
            <a:ext cx="1265634" cy="31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685800">
              <a:spcBef>
                <a:spcPct val="0"/>
              </a:spcBef>
              <a:buNone/>
              <a:defRPr/>
            </a:pPr>
            <a:r>
              <a:rPr lang="en-US" altLang="en-US" sz="1350" dirty="0">
                <a:solidFill>
                  <a:srgbClr val="000000"/>
                </a:solidFill>
                <a:latin typeface="Times New Roman" panose="02020603050405020304" pitchFamily="18" charset="0"/>
              </a:rPr>
              <a:t>Raccoon (FL)</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Blank</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N.C. skunk</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DDC (coyote)</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Texas fox</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Sonora dog</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Arizona fox</a:t>
            </a:r>
          </a:p>
          <a:p>
            <a:pPr algn="r" defTabSz="685800">
              <a:spcBef>
                <a:spcPct val="0"/>
              </a:spcBef>
              <a:buNone/>
              <a:defRPr/>
            </a:pPr>
            <a:endParaRPr lang="en-US" altLang="en-US" sz="1350" dirty="0">
              <a:solidFill>
                <a:srgbClr val="000000"/>
              </a:solidFill>
              <a:latin typeface="Times New Roman" panose="02020603050405020304" pitchFamily="18" charset="0"/>
            </a:endParaRPr>
          </a:p>
          <a:p>
            <a:pPr algn="r" defTabSz="685800">
              <a:spcBef>
                <a:spcPct val="0"/>
              </a:spcBef>
              <a:buNone/>
              <a:defRPr/>
            </a:pPr>
            <a:r>
              <a:rPr lang="en-US" altLang="en-US" sz="1350" dirty="0">
                <a:solidFill>
                  <a:srgbClr val="000000"/>
                </a:solidFill>
                <a:latin typeface="Times New Roman" panose="02020603050405020304" pitchFamily="18" charset="0"/>
              </a:rPr>
              <a:t>Mw standard</a:t>
            </a:r>
          </a:p>
        </p:txBody>
      </p:sp>
      <p:pic>
        <p:nvPicPr>
          <p:cNvPr id="3" name="Picture 2" descr="image of testing chart">
            <a:extLst>
              <a:ext uri="{FF2B5EF4-FFF2-40B4-BE49-F238E27FC236}">
                <a16:creationId xmlns:a16="http://schemas.microsoft.com/office/drawing/2014/main" id="{04BDFB53-2AB3-74A1-D7E3-88E9ADA960A4}"/>
              </a:ext>
            </a:extLst>
          </p:cNvPr>
          <p:cNvPicPr>
            <a:picLocks noChangeAspect="1"/>
          </p:cNvPicPr>
          <p:nvPr/>
        </p:nvPicPr>
        <p:blipFill>
          <a:blip r:embed="rId6"/>
          <a:stretch>
            <a:fillRect/>
          </a:stretch>
        </p:blipFill>
        <p:spPr>
          <a:xfrm>
            <a:off x="6293856" y="1546587"/>
            <a:ext cx="2837663" cy="3685227"/>
          </a:xfrm>
          <a:prstGeom prst="rect">
            <a:avLst/>
          </a:prstGeom>
        </p:spPr>
      </p:pic>
      <p:sp>
        <p:nvSpPr>
          <p:cNvPr id="2" name="Rectangle 1">
            <a:extLst>
              <a:ext uri="{FF2B5EF4-FFF2-40B4-BE49-F238E27FC236}">
                <a16:creationId xmlns:a16="http://schemas.microsoft.com/office/drawing/2014/main" id="{814E226C-F194-3689-F443-B7932811882D}"/>
              </a:ext>
            </a:extLst>
          </p:cNvPr>
          <p:cNvSpPr/>
          <p:nvPr/>
        </p:nvSpPr>
        <p:spPr>
          <a:xfrm>
            <a:off x="1485900" y="5753100"/>
            <a:ext cx="6172200" cy="334835"/>
          </a:xfrm>
          <a:prstGeom prst="rect">
            <a:avLst/>
          </a:prstGeom>
        </p:spPr>
        <p:txBody>
          <a:bodyPr>
            <a:spAutoFit/>
          </a:bodyPr>
          <a:lstStyle/>
          <a:p>
            <a:pPr defTabSz="685800" eaLnBrk="1" hangingPunct="1">
              <a:defRPr/>
            </a:pPr>
            <a:r>
              <a:rPr lang="en-US" sz="788" dirty="0">
                <a:solidFill>
                  <a:srgbClr val="000000"/>
                </a:solidFill>
                <a:hlinkClick r:id="rId7"/>
              </a:rPr>
              <a:t>Rohde R.E., </a:t>
            </a:r>
            <a:r>
              <a:rPr lang="en-US" sz="788" dirty="0" err="1">
                <a:solidFill>
                  <a:srgbClr val="000000"/>
                </a:solidFill>
                <a:hlinkClick r:id="rId7"/>
              </a:rPr>
              <a:t>S.U.Neill</a:t>
            </a:r>
            <a:r>
              <a:rPr lang="en-US" sz="788" dirty="0">
                <a:solidFill>
                  <a:srgbClr val="000000"/>
                </a:solidFill>
                <a:hlinkClick r:id="rId7"/>
              </a:rPr>
              <a:t>, K.A. Clark, and J.S. Smith.  1997.  Molecular epidemiology of rabies epizootics in Texas.  </a:t>
            </a:r>
            <a:r>
              <a:rPr lang="en-US" sz="788" i="1" dirty="0">
                <a:solidFill>
                  <a:srgbClr val="000000"/>
                </a:solidFill>
                <a:hlinkClick r:id="rId7"/>
              </a:rPr>
              <a:t>J Clin </a:t>
            </a:r>
            <a:r>
              <a:rPr lang="en-US" sz="788" i="1" dirty="0" err="1">
                <a:solidFill>
                  <a:srgbClr val="000000"/>
                </a:solidFill>
                <a:hlinkClick r:id="rId7"/>
              </a:rPr>
              <a:t>Virol</a:t>
            </a:r>
            <a:r>
              <a:rPr lang="en-US" sz="788" dirty="0">
                <a:solidFill>
                  <a:srgbClr val="000000"/>
                </a:solidFill>
                <a:hlinkClick r:id="rId7"/>
              </a:rPr>
              <a:t>. 8:209-217.</a:t>
            </a:r>
            <a:endParaRPr lang="en-US" sz="788" dirty="0">
              <a:solidFill>
                <a:srgbClr val="000000"/>
              </a:solidFill>
            </a:endParaRPr>
          </a:p>
        </p:txBody>
      </p:sp>
    </p:spTree>
    <p:extLst>
      <p:ext uri="{BB962C8B-B14F-4D97-AF65-F5344CB8AC3E}">
        <p14:creationId xmlns:p14="http://schemas.microsoft.com/office/powerpoint/2010/main" val="217841880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6D390-703A-6D8E-25E1-86170B471AF9}"/>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ORVP 1995-2002</a:t>
            </a:r>
          </a:p>
        </p:txBody>
      </p:sp>
      <p:sp>
        <p:nvSpPr>
          <p:cNvPr id="20" name="Rectangle 19">
            <a:extLst>
              <a:ext uri="{FF2B5EF4-FFF2-40B4-BE49-F238E27FC236}">
                <a16:creationId xmlns:a16="http://schemas.microsoft.com/office/drawing/2014/main" id="{36F8853B-ECC9-DD02-4222-9BB6AE2774FC}"/>
              </a:ext>
            </a:extLst>
          </p:cNvPr>
          <p:cNvSpPr/>
          <p:nvPr/>
        </p:nvSpPr>
        <p:spPr>
          <a:xfrm>
            <a:off x="144541" y="2403362"/>
            <a:ext cx="1249680" cy="792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2100" b="1" dirty="0">
                <a:solidFill>
                  <a:srgbClr val="FF0000"/>
                </a:solidFill>
                <a:latin typeface="Verdana" panose="020B0604030504040204" pitchFamily="34" charset="0"/>
                <a:ea typeface="Verdana" panose="020B0604030504040204" pitchFamily="34" charset="0"/>
              </a:rPr>
              <a:t>Coyote</a:t>
            </a:r>
          </a:p>
        </p:txBody>
      </p:sp>
      <p:pic>
        <p:nvPicPr>
          <p:cNvPr id="3" name="Picture 21" descr="1995Zone">
            <a:extLst>
              <a:ext uri="{FF2B5EF4-FFF2-40B4-BE49-F238E27FC236}">
                <a16:creationId xmlns:a16="http://schemas.microsoft.com/office/drawing/2014/main" id="{DC960C54-CF42-59FC-3F53-063D75B81EB6}"/>
              </a:ext>
            </a:extLst>
          </p:cNvPr>
          <p:cNvPicPr>
            <a:picLocks noChangeAspect="1" noChangeArrowheads="1"/>
          </p:cNvPicPr>
          <p:nvPr/>
        </p:nvPicPr>
        <p:blipFill>
          <a:blip r:embed="rId2"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1470044" y="2330394"/>
            <a:ext cx="1736646" cy="142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Top Corners Rounded 10">
            <a:extLst>
              <a:ext uri="{FF2B5EF4-FFF2-40B4-BE49-F238E27FC236}">
                <a16:creationId xmlns:a16="http://schemas.microsoft.com/office/drawing/2014/main" id="{A114FE03-2F3B-D883-99D7-8D5237D85E21}"/>
              </a:ext>
            </a:extLst>
          </p:cNvPr>
          <p:cNvSpPr/>
          <p:nvPr/>
        </p:nvSpPr>
        <p:spPr>
          <a:xfrm>
            <a:off x="1668780" y="3531870"/>
            <a:ext cx="571500" cy="266700"/>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1995</a:t>
            </a:r>
          </a:p>
        </p:txBody>
      </p:sp>
      <p:pic>
        <p:nvPicPr>
          <p:cNvPr id="4" name="Picture 17" descr="1996Zones">
            <a:extLst>
              <a:ext uri="{FF2B5EF4-FFF2-40B4-BE49-F238E27FC236}">
                <a16:creationId xmlns:a16="http://schemas.microsoft.com/office/drawing/2014/main" id="{F0C6B172-C454-E43A-0DB2-660C52488FE5}"/>
              </a:ext>
            </a:extLst>
          </p:cNvPr>
          <p:cNvPicPr>
            <a:picLocks noChangeAspect="1" noChangeArrowheads="1"/>
          </p:cNvPicPr>
          <p:nvPr/>
        </p:nvPicPr>
        <p:blipFill>
          <a:blip r:embed="rId3"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3196589" y="2330394"/>
            <a:ext cx="1768554" cy="142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60EEDCA5-7BB7-3746-043E-3ED76AC2081F}"/>
              </a:ext>
            </a:extLst>
          </p:cNvPr>
          <p:cNvSpPr/>
          <p:nvPr/>
        </p:nvSpPr>
        <p:spPr>
          <a:xfrm>
            <a:off x="3501391" y="3512280"/>
            <a:ext cx="571500" cy="2862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1996</a:t>
            </a:r>
          </a:p>
        </p:txBody>
      </p:sp>
      <p:pic>
        <p:nvPicPr>
          <p:cNvPr id="5" name="Picture 18" descr="1997Zones">
            <a:extLst>
              <a:ext uri="{FF2B5EF4-FFF2-40B4-BE49-F238E27FC236}">
                <a16:creationId xmlns:a16="http://schemas.microsoft.com/office/drawing/2014/main" id="{2D652D24-3316-3A26-3F47-6CF5C700CB0F}"/>
              </a:ext>
            </a:extLst>
          </p:cNvPr>
          <p:cNvPicPr>
            <a:picLocks noChangeAspect="1" noChangeArrowheads="1"/>
          </p:cNvPicPr>
          <p:nvPr/>
        </p:nvPicPr>
        <p:blipFill>
          <a:blip r:embed="rId4"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5060614" y="2305050"/>
            <a:ext cx="1737141" cy="142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05576A5-CACD-BFB4-4FAF-9B6968AD1ABB}"/>
              </a:ext>
            </a:extLst>
          </p:cNvPr>
          <p:cNvSpPr/>
          <p:nvPr/>
        </p:nvSpPr>
        <p:spPr>
          <a:xfrm>
            <a:off x="5269945" y="3512280"/>
            <a:ext cx="571499" cy="2463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1997</a:t>
            </a:r>
          </a:p>
        </p:txBody>
      </p:sp>
      <p:pic>
        <p:nvPicPr>
          <p:cNvPr id="6" name="Picture 19" descr="1998Zones">
            <a:extLst>
              <a:ext uri="{FF2B5EF4-FFF2-40B4-BE49-F238E27FC236}">
                <a16:creationId xmlns:a16="http://schemas.microsoft.com/office/drawing/2014/main" id="{37DEC854-BF0E-4994-2D67-99F8DCEA91B9}"/>
              </a:ext>
            </a:extLst>
          </p:cNvPr>
          <p:cNvPicPr>
            <a:picLocks noChangeAspect="1" noChangeArrowheads="1"/>
          </p:cNvPicPr>
          <p:nvPr/>
        </p:nvPicPr>
        <p:blipFill>
          <a:blip r:embed="rId5"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6797754" y="2305049"/>
            <a:ext cx="1944034" cy="14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BA600EE-7C92-3385-6F81-2A89F99F0014}"/>
              </a:ext>
            </a:extLst>
          </p:cNvPr>
          <p:cNvSpPr/>
          <p:nvPr/>
        </p:nvSpPr>
        <p:spPr>
          <a:xfrm>
            <a:off x="7101840" y="3531871"/>
            <a:ext cx="525780" cy="226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1998</a:t>
            </a:r>
          </a:p>
        </p:txBody>
      </p:sp>
      <p:sp>
        <p:nvSpPr>
          <p:cNvPr id="21" name="Rectangle: Top Corners Rounded 20">
            <a:extLst>
              <a:ext uri="{FF2B5EF4-FFF2-40B4-BE49-F238E27FC236}">
                <a16:creationId xmlns:a16="http://schemas.microsoft.com/office/drawing/2014/main" id="{0477707C-2A3A-5A20-9CB5-9C1841F8608E}"/>
              </a:ext>
            </a:extLst>
          </p:cNvPr>
          <p:cNvSpPr/>
          <p:nvPr/>
        </p:nvSpPr>
        <p:spPr>
          <a:xfrm>
            <a:off x="8280" y="3733260"/>
            <a:ext cx="1651395" cy="704850"/>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2100" b="1" dirty="0">
                <a:solidFill>
                  <a:srgbClr val="005CB9"/>
                </a:solidFill>
                <a:latin typeface="Verdana" panose="020B0604030504040204" pitchFamily="34" charset="0"/>
                <a:ea typeface="Verdana" panose="020B0604030504040204" pitchFamily="34" charset="0"/>
              </a:rPr>
              <a:t>Gray Fox</a:t>
            </a:r>
          </a:p>
        </p:txBody>
      </p:sp>
      <p:pic>
        <p:nvPicPr>
          <p:cNvPr id="7" name="Picture 20" descr="1999Zones">
            <a:extLst>
              <a:ext uri="{FF2B5EF4-FFF2-40B4-BE49-F238E27FC236}">
                <a16:creationId xmlns:a16="http://schemas.microsoft.com/office/drawing/2014/main" id="{C7307EF5-C640-16F2-A1F9-8609433F650F}"/>
              </a:ext>
            </a:extLst>
          </p:cNvPr>
          <p:cNvPicPr>
            <a:picLocks noChangeAspect="1" noChangeArrowheads="1"/>
          </p:cNvPicPr>
          <p:nvPr/>
        </p:nvPicPr>
        <p:blipFill>
          <a:blip r:embed="rId6"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1541158" y="4143904"/>
            <a:ext cx="1736150" cy="136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0952B09D-1D04-F7EC-4FA1-634C512FCBF2}"/>
              </a:ext>
            </a:extLst>
          </p:cNvPr>
          <p:cNvSpPr/>
          <p:nvPr/>
        </p:nvSpPr>
        <p:spPr>
          <a:xfrm>
            <a:off x="1912620" y="5337810"/>
            <a:ext cx="502920" cy="259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1999</a:t>
            </a:r>
          </a:p>
        </p:txBody>
      </p:sp>
      <p:pic>
        <p:nvPicPr>
          <p:cNvPr id="8" name="Picture 22" descr="2000Zones">
            <a:extLst>
              <a:ext uri="{FF2B5EF4-FFF2-40B4-BE49-F238E27FC236}">
                <a16:creationId xmlns:a16="http://schemas.microsoft.com/office/drawing/2014/main" id="{8AE47218-E5B5-6C15-D0A6-07E26FCB0D66}"/>
              </a:ext>
            </a:extLst>
          </p:cNvPr>
          <p:cNvPicPr>
            <a:picLocks noChangeAspect="1" noChangeArrowheads="1"/>
          </p:cNvPicPr>
          <p:nvPr/>
        </p:nvPicPr>
        <p:blipFill>
          <a:blip r:embed="rId7"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3391614" y="4174944"/>
            <a:ext cx="1735480" cy="136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93E1AE19-EEC4-A876-0710-E2460E17477C}"/>
              </a:ext>
            </a:extLst>
          </p:cNvPr>
          <p:cNvSpPr/>
          <p:nvPr/>
        </p:nvSpPr>
        <p:spPr>
          <a:xfrm>
            <a:off x="3749040" y="5337810"/>
            <a:ext cx="502920" cy="259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2000</a:t>
            </a:r>
          </a:p>
        </p:txBody>
      </p:sp>
      <p:pic>
        <p:nvPicPr>
          <p:cNvPr id="9" name="Picture 23" descr="2001Zones">
            <a:extLst>
              <a:ext uri="{FF2B5EF4-FFF2-40B4-BE49-F238E27FC236}">
                <a16:creationId xmlns:a16="http://schemas.microsoft.com/office/drawing/2014/main" id="{2C8DF763-D451-DD17-E90A-7D28BC07EFBD}"/>
              </a:ext>
            </a:extLst>
          </p:cNvPr>
          <p:cNvPicPr>
            <a:picLocks noChangeAspect="1" noChangeArrowheads="1"/>
          </p:cNvPicPr>
          <p:nvPr/>
        </p:nvPicPr>
        <p:blipFill>
          <a:blip r:embed="rId8"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5159873" y="4152084"/>
            <a:ext cx="1743248" cy="138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F3719B99-71DA-49AE-F2E1-11A2B2C79E97}"/>
              </a:ext>
            </a:extLst>
          </p:cNvPr>
          <p:cNvSpPr/>
          <p:nvPr/>
        </p:nvSpPr>
        <p:spPr>
          <a:xfrm>
            <a:off x="5417820" y="5337810"/>
            <a:ext cx="502920" cy="259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2001</a:t>
            </a:r>
          </a:p>
        </p:txBody>
      </p:sp>
      <p:pic>
        <p:nvPicPr>
          <p:cNvPr id="10" name="Picture 24" descr="2002Zones">
            <a:extLst>
              <a:ext uri="{FF2B5EF4-FFF2-40B4-BE49-F238E27FC236}">
                <a16:creationId xmlns:a16="http://schemas.microsoft.com/office/drawing/2014/main" id="{775FB480-F15E-767D-6892-2FBF45BE9F42}"/>
              </a:ext>
            </a:extLst>
          </p:cNvPr>
          <p:cNvPicPr>
            <a:picLocks noChangeAspect="1" noChangeArrowheads="1"/>
          </p:cNvPicPr>
          <p:nvPr/>
        </p:nvPicPr>
        <p:blipFill>
          <a:blip r:embed="rId9"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6890145" y="4139536"/>
            <a:ext cx="1858169" cy="136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F4B4C67-4570-DC6D-1313-8393E082E65E}"/>
              </a:ext>
            </a:extLst>
          </p:cNvPr>
          <p:cNvSpPr/>
          <p:nvPr/>
        </p:nvSpPr>
        <p:spPr>
          <a:xfrm>
            <a:off x="7231380" y="5337810"/>
            <a:ext cx="502920" cy="259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2002</a:t>
            </a:r>
          </a:p>
        </p:txBody>
      </p:sp>
    </p:spTree>
    <p:extLst>
      <p:ext uri="{BB962C8B-B14F-4D97-AF65-F5344CB8AC3E}">
        <p14:creationId xmlns:p14="http://schemas.microsoft.com/office/powerpoint/2010/main" val="1312634164"/>
      </p:ext>
    </p:extLst>
  </p:cSld>
  <p:clrMapOvr>
    <a:masterClrMapping/>
  </p:clrMapOvr>
  <mc:AlternateContent xmlns:mc="http://schemas.openxmlformats.org/markup-compatibility/2006" xmlns:p14="http://schemas.microsoft.com/office/powerpoint/2010/main">
    <mc:Choice Requires="p14">
      <p:transition spd="slow" p14:dur="2000" advTm="81368"/>
    </mc:Choice>
    <mc:Fallback xmlns="">
      <p:transition spd="slow" advTm="8136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7869-6A08-82E4-0B41-D50A5B397035}"/>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ORVP 2003-2010</a:t>
            </a:r>
          </a:p>
        </p:txBody>
      </p:sp>
      <p:sp>
        <p:nvSpPr>
          <p:cNvPr id="19" name="Rectangle 18">
            <a:extLst>
              <a:ext uri="{FF2B5EF4-FFF2-40B4-BE49-F238E27FC236}">
                <a16:creationId xmlns:a16="http://schemas.microsoft.com/office/drawing/2014/main" id="{33065BBD-FD93-E6A6-7040-FC2164994B27}"/>
              </a:ext>
            </a:extLst>
          </p:cNvPr>
          <p:cNvSpPr/>
          <p:nvPr/>
        </p:nvSpPr>
        <p:spPr>
          <a:xfrm>
            <a:off x="209927" y="2435122"/>
            <a:ext cx="1249680" cy="792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2100" b="1" dirty="0">
                <a:solidFill>
                  <a:srgbClr val="FF0000"/>
                </a:solidFill>
                <a:latin typeface="Verdana" panose="020B0604030504040204" pitchFamily="34" charset="0"/>
                <a:ea typeface="Verdana" panose="020B0604030504040204" pitchFamily="34" charset="0"/>
              </a:rPr>
              <a:t>Coyote</a:t>
            </a:r>
          </a:p>
        </p:txBody>
      </p:sp>
      <p:pic>
        <p:nvPicPr>
          <p:cNvPr id="3" name="Picture 14" descr="2003Zones">
            <a:extLst>
              <a:ext uri="{FF2B5EF4-FFF2-40B4-BE49-F238E27FC236}">
                <a16:creationId xmlns:a16="http://schemas.microsoft.com/office/drawing/2014/main" id="{2CB9031D-BD64-BC03-3008-36FEFE323B37}"/>
              </a:ext>
            </a:extLst>
          </p:cNvPr>
          <p:cNvPicPr>
            <a:picLocks noChangeAspect="1" noChangeArrowheads="1"/>
          </p:cNvPicPr>
          <p:nvPr/>
        </p:nvPicPr>
        <p:blipFill>
          <a:blip r:embed="rId3"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1700213" y="2343745"/>
            <a:ext cx="1789347" cy="144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Top Corners Rounded 10">
            <a:extLst>
              <a:ext uri="{FF2B5EF4-FFF2-40B4-BE49-F238E27FC236}">
                <a16:creationId xmlns:a16="http://schemas.microsoft.com/office/drawing/2014/main" id="{4B25D510-4A76-C093-806C-73C6D9447CFE}"/>
              </a:ext>
            </a:extLst>
          </p:cNvPr>
          <p:cNvSpPr/>
          <p:nvPr/>
        </p:nvSpPr>
        <p:spPr>
          <a:xfrm>
            <a:off x="1893094" y="3586163"/>
            <a:ext cx="578644" cy="228600"/>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2003</a:t>
            </a:r>
          </a:p>
        </p:txBody>
      </p:sp>
      <p:pic>
        <p:nvPicPr>
          <p:cNvPr id="4" name="Picture 15" descr="2004Zones">
            <a:extLst>
              <a:ext uri="{FF2B5EF4-FFF2-40B4-BE49-F238E27FC236}">
                <a16:creationId xmlns:a16="http://schemas.microsoft.com/office/drawing/2014/main" id="{B9BBBF53-F2BF-016F-BA22-C008DE9C80CB}"/>
              </a:ext>
            </a:extLst>
          </p:cNvPr>
          <p:cNvPicPr>
            <a:picLocks noChangeAspect="1" noChangeArrowheads="1"/>
          </p:cNvPicPr>
          <p:nvPr/>
        </p:nvPicPr>
        <p:blipFill>
          <a:blip r:embed="rId4"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3526952" y="2343744"/>
            <a:ext cx="1790756" cy="141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Top Corners Rounded 11">
            <a:extLst>
              <a:ext uri="{FF2B5EF4-FFF2-40B4-BE49-F238E27FC236}">
                <a16:creationId xmlns:a16="http://schemas.microsoft.com/office/drawing/2014/main" id="{30468420-EB17-E0CF-AF70-6EFD164D9524}"/>
              </a:ext>
            </a:extLst>
          </p:cNvPr>
          <p:cNvSpPr/>
          <p:nvPr/>
        </p:nvSpPr>
        <p:spPr>
          <a:xfrm>
            <a:off x="3682441" y="3529013"/>
            <a:ext cx="568091" cy="257176"/>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2004</a:t>
            </a:r>
          </a:p>
        </p:txBody>
      </p:sp>
      <p:pic>
        <p:nvPicPr>
          <p:cNvPr id="5" name="Picture 16" descr="2005Zones">
            <a:extLst>
              <a:ext uri="{FF2B5EF4-FFF2-40B4-BE49-F238E27FC236}">
                <a16:creationId xmlns:a16="http://schemas.microsoft.com/office/drawing/2014/main" id="{AF0AFFC2-F553-B5F1-14EB-C1BF5468F551}"/>
              </a:ext>
            </a:extLst>
          </p:cNvPr>
          <p:cNvPicPr>
            <a:picLocks noChangeAspect="1" noChangeArrowheads="1"/>
          </p:cNvPicPr>
          <p:nvPr/>
        </p:nvPicPr>
        <p:blipFill>
          <a:blip r:embed="rId5"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5134622" y="2343744"/>
            <a:ext cx="1789348" cy="142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Top Corners Rounded 12">
            <a:extLst>
              <a:ext uri="{FF2B5EF4-FFF2-40B4-BE49-F238E27FC236}">
                <a16:creationId xmlns:a16="http://schemas.microsoft.com/office/drawing/2014/main" id="{3B35E6E5-CBA1-5FAF-AC58-3263494A7485}"/>
              </a:ext>
            </a:extLst>
          </p:cNvPr>
          <p:cNvSpPr/>
          <p:nvPr/>
        </p:nvSpPr>
        <p:spPr>
          <a:xfrm>
            <a:off x="5317708" y="3529013"/>
            <a:ext cx="511592" cy="257176"/>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2005</a:t>
            </a:r>
          </a:p>
        </p:txBody>
      </p:sp>
      <p:pic>
        <p:nvPicPr>
          <p:cNvPr id="6" name="Picture 17" descr="2006Zones">
            <a:extLst>
              <a:ext uri="{FF2B5EF4-FFF2-40B4-BE49-F238E27FC236}">
                <a16:creationId xmlns:a16="http://schemas.microsoft.com/office/drawing/2014/main" id="{B4E668F5-C6D6-14D0-82E5-94294952857D}"/>
              </a:ext>
            </a:extLst>
          </p:cNvPr>
          <p:cNvPicPr>
            <a:picLocks noChangeAspect="1" noChangeArrowheads="1"/>
          </p:cNvPicPr>
          <p:nvPr/>
        </p:nvPicPr>
        <p:blipFill>
          <a:blip r:embed="rId6"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6807993" y="2329457"/>
            <a:ext cx="1789348" cy="142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Top Corners Rounded 13">
            <a:extLst>
              <a:ext uri="{FF2B5EF4-FFF2-40B4-BE49-F238E27FC236}">
                <a16:creationId xmlns:a16="http://schemas.microsoft.com/office/drawing/2014/main" id="{ABF62B41-5C67-FC1A-67C1-2A256FD615C6}"/>
              </a:ext>
            </a:extLst>
          </p:cNvPr>
          <p:cNvSpPr/>
          <p:nvPr/>
        </p:nvSpPr>
        <p:spPr>
          <a:xfrm>
            <a:off x="7039947" y="3529013"/>
            <a:ext cx="511592" cy="257176"/>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2006</a:t>
            </a:r>
          </a:p>
        </p:txBody>
      </p:sp>
      <p:sp>
        <p:nvSpPr>
          <p:cNvPr id="20" name="Rectangle: Top Corners Rounded 19">
            <a:extLst>
              <a:ext uri="{FF2B5EF4-FFF2-40B4-BE49-F238E27FC236}">
                <a16:creationId xmlns:a16="http://schemas.microsoft.com/office/drawing/2014/main" id="{E6FD8A8C-3E28-6436-CA17-8FB6C24481D8}"/>
              </a:ext>
            </a:extLst>
          </p:cNvPr>
          <p:cNvSpPr/>
          <p:nvPr/>
        </p:nvSpPr>
        <p:spPr>
          <a:xfrm>
            <a:off x="8280" y="3733260"/>
            <a:ext cx="1651395" cy="704850"/>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2100" b="1" dirty="0">
                <a:solidFill>
                  <a:srgbClr val="005CB9"/>
                </a:solidFill>
                <a:latin typeface="Verdana" panose="020B0604030504040204" pitchFamily="34" charset="0"/>
                <a:ea typeface="Verdana" panose="020B0604030504040204" pitchFamily="34" charset="0"/>
              </a:rPr>
              <a:t>Gray Fox</a:t>
            </a:r>
          </a:p>
        </p:txBody>
      </p:sp>
      <p:pic>
        <p:nvPicPr>
          <p:cNvPr id="7" name="Picture 18" descr="2007Zones">
            <a:extLst>
              <a:ext uri="{FF2B5EF4-FFF2-40B4-BE49-F238E27FC236}">
                <a16:creationId xmlns:a16="http://schemas.microsoft.com/office/drawing/2014/main" id="{EB3CD07B-06F3-DF2C-F941-6E7E110941D8}"/>
              </a:ext>
            </a:extLst>
          </p:cNvPr>
          <p:cNvPicPr>
            <a:picLocks noChangeAspect="1" noChangeArrowheads="1"/>
          </p:cNvPicPr>
          <p:nvPr/>
        </p:nvPicPr>
        <p:blipFill>
          <a:blip r:embed="rId7"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1462530" y="4004666"/>
            <a:ext cx="1788962" cy="157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Top Corners Rounded 14">
            <a:extLst>
              <a:ext uri="{FF2B5EF4-FFF2-40B4-BE49-F238E27FC236}">
                <a16:creationId xmlns:a16="http://schemas.microsoft.com/office/drawing/2014/main" id="{8A6102FB-C909-3043-5434-456D498F973A}"/>
              </a:ext>
            </a:extLst>
          </p:cNvPr>
          <p:cNvSpPr/>
          <p:nvPr/>
        </p:nvSpPr>
        <p:spPr>
          <a:xfrm>
            <a:off x="1787969" y="5331827"/>
            <a:ext cx="528638" cy="228600"/>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2007</a:t>
            </a:r>
          </a:p>
        </p:txBody>
      </p:sp>
      <p:pic>
        <p:nvPicPr>
          <p:cNvPr id="8" name="Picture 19" descr="2008Zones">
            <a:extLst>
              <a:ext uri="{FF2B5EF4-FFF2-40B4-BE49-F238E27FC236}">
                <a16:creationId xmlns:a16="http://schemas.microsoft.com/office/drawing/2014/main" id="{8E95BAD5-AEF0-0696-94DD-F8A6D43E0AFF}"/>
              </a:ext>
            </a:extLst>
          </p:cNvPr>
          <p:cNvPicPr>
            <a:picLocks noChangeAspect="1" noChangeArrowheads="1"/>
          </p:cNvPicPr>
          <p:nvPr/>
        </p:nvPicPr>
        <p:blipFill>
          <a:blip r:embed="rId8"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a:fillRect/>
          </a:stretch>
        </p:blipFill>
        <p:spPr bwMode="auto">
          <a:xfrm>
            <a:off x="3414712" y="4076107"/>
            <a:ext cx="1788962" cy="146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Top Corners Rounded 15">
            <a:extLst>
              <a:ext uri="{FF2B5EF4-FFF2-40B4-BE49-F238E27FC236}">
                <a16:creationId xmlns:a16="http://schemas.microsoft.com/office/drawing/2014/main" id="{A3DED274-B87C-1483-ECA4-3ABA6B344EEC}"/>
              </a:ext>
            </a:extLst>
          </p:cNvPr>
          <p:cNvSpPr/>
          <p:nvPr/>
        </p:nvSpPr>
        <p:spPr>
          <a:xfrm>
            <a:off x="3682441" y="5301258"/>
            <a:ext cx="528638" cy="257176"/>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2008</a:t>
            </a:r>
          </a:p>
        </p:txBody>
      </p:sp>
      <p:pic>
        <p:nvPicPr>
          <p:cNvPr id="9" name="Picture 22" descr="2009_Zones">
            <a:extLst>
              <a:ext uri="{FF2B5EF4-FFF2-40B4-BE49-F238E27FC236}">
                <a16:creationId xmlns:a16="http://schemas.microsoft.com/office/drawing/2014/main" id="{254BC7AF-B51F-1F28-A7FD-1959F3039944}"/>
              </a:ext>
            </a:extLst>
          </p:cNvPr>
          <p:cNvPicPr>
            <a:picLocks noChangeAspect="1" noChangeArrowheads="1"/>
          </p:cNvPicPr>
          <p:nvPr/>
        </p:nvPicPr>
        <p:blipFill rotWithShape="1">
          <a:blip r:embed="rId9"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p:blipFill>
        <p:spPr bwMode="auto">
          <a:xfrm>
            <a:off x="5247062" y="4080273"/>
            <a:ext cx="1833831" cy="145613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7" name="Rectangle: Top Corners Rounded 16">
            <a:extLst>
              <a:ext uri="{FF2B5EF4-FFF2-40B4-BE49-F238E27FC236}">
                <a16:creationId xmlns:a16="http://schemas.microsoft.com/office/drawing/2014/main" id="{0C3C7D32-6DFF-158F-2255-173FF8D1D347}"/>
              </a:ext>
            </a:extLst>
          </p:cNvPr>
          <p:cNvSpPr/>
          <p:nvPr/>
        </p:nvSpPr>
        <p:spPr>
          <a:xfrm>
            <a:off x="5573504" y="5329834"/>
            <a:ext cx="511592" cy="257176"/>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2009</a:t>
            </a:r>
          </a:p>
        </p:txBody>
      </p:sp>
      <p:pic>
        <p:nvPicPr>
          <p:cNvPr id="10" name="Picture 24" descr="2010">
            <a:extLst>
              <a:ext uri="{FF2B5EF4-FFF2-40B4-BE49-F238E27FC236}">
                <a16:creationId xmlns:a16="http://schemas.microsoft.com/office/drawing/2014/main" id="{0156D25E-D392-E2D4-AB50-13DE66935331}"/>
              </a:ext>
            </a:extLst>
          </p:cNvPr>
          <p:cNvPicPr>
            <a:picLocks noChangeAspect="1" noChangeArrowheads="1"/>
          </p:cNvPicPr>
          <p:nvPr/>
        </p:nvPicPr>
        <p:blipFill rotWithShape="1">
          <a:blip r:embed="rId10"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p:blipFill>
        <p:spPr bwMode="auto">
          <a:xfrm>
            <a:off x="7130594" y="4005858"/>
            <a:ext cx="1788962" cy="1463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Top Corners Rounded 17">
            <a:extLst>
              <a:ext uri="{FF2B5EF4-FFF2-40B4-BE49-F238E27FC236}">
                <a16:creationId xmlns:a16="http://schemas.microsoft.com/office/drawing/2014/main" id="{69463F48-6B07-B1A8-5879-F039C5F64606}"/>
              </a:ext>
            </a:extLst>
          </p:cNvPr>
          <p:cNvSpPr/>
          <p:nvPr/>
        </p:nvSpPr>
        <p:spPr>
          <a:xfrm>
            <a:off x="7339603" y="5272682"/>
            <a:ext cx="589129" cy="285752"/>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sz="1350" dirty="0">
                <a:solidFill>
                  <a:prstClr val="black"/>
                </a:solidFill>
                <a:latin typeface="Calibri" panose="020F0502020204030204"/>
              </a:rPr>
              <a:t>2010</a:t>
            </a:r>
          </a:p>
        </p:txBody>
      </p:sp>
      <p:sp>
        <p:nvSpPr>
          <p:cNvPr id="21" name="Star: 5 Points 20">
            <a:extLst>
              <a:ext uri="{FF2B5EF4-FFF2-40B4-BE49-F238E27FC236}">
                <a16:creationId xmlns:a16="http://schemas.microsoft.com/office/drawing/2014/main" id="{59A8EBBE-C242-A7B6-1596-B7B904E8A7BC}"/>
              </a:ext>
              <a:ext uri="{C183D7F6-B498-43B3-948B-1728B52AA6E4}">
                <adec:decorative xmlns:adec="http://schemas.microsoft.com/office/drawing/2017/decorative" val="1"/>
              </a:ext>
            </a:extLst>
          </p:cNvPr>
          <p:cNvSpPr/>
          <p:nvPr/>
        </p:nvSpPr>
        <p:spPr>
          <a:xfrm>
            <a:off x="4446254" y="3449003"/>
            <a:ext cx="91440" cy="1032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051323789"/>
      </p:ext>
    </p:extLst>
  </p:cSld>
  <p:clrMapOvr>
    <a:masterClrMapping/>
  </p:clrMapOvr>
  <mc:AlternateContent xmlns:mc="http://schemas.openxmlformats.org/markup-compatibility/2006" xmlns:p14="http://schemas.microsoft.com/office/powerpoint/2010/main">
    <mc:Choice Requires="p14">
      <p:transition spd="slow" p14:dur="2000" advTm="92397"/>
    </mc:Choice>
    <mc:Fallback xmlns="">
      <p:transition spd="slow" advTm="9239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8598E6-775A-56EB-5E65-38309C33FB73}"/>
              </a:ext>
            </a:extLst>
          </p:cNvPr>
          <p:cNvSpPr>
            <a:spLocks noGrp="1"/>
          </p:cNvSpPr>
          <p:nvPr>
            <p:ph type="title"/>
          </p:nvPr>
        </p:nvSpPr>
        <p:spPr/>
        <p:txBody>
          <a:bodyPr>
            <a:normAutofit/>
          </a:bodyPr>
          <a:lstStyle/>
          <a:p>
            <a:pPr algn="ctr"/>
            <a:r>
              <a:rPr lang="en-US" sz="2700" dirty="0">
                <a:latin typeface="Verdana" panose="020B0604030504040204" pitchFamily="34" charset="0"/>
                <a:ea typeface="Verdana" panose="020B0604030504040204" pitchFamily="34" charset="0"/>
              </a:rPr>
              <a:t>Oral Rabies Vaccination Program 2011- 2016</a:t>
            </a:r>
          </a:p>
        </p:txBody>
      </p:sp>
      <p:grpSp>
        <p:nvGrpSpPr>
          <p:cNvPr id="4" name="Group 3" descr="image of Texas in 2011">
            <a:extLst>
              <a:ext uri="{FF2B5EF4-FFF2-40B4-BE49-F238E27FC236}">
                <a16:creationId xmlns:a16="http://schemas.microsoft.com/office/drawing/2014/main" id="{6A8FFCC5-7974-65E8-6DB8-114FA98D6151}"/>
              </a:ext>
            </a:extLst>
          </p:cNvPr>
          <p:cNvGrpSpPr/>
          <p:nvPr/>
        </p:nvGrpSpPr>
        <p:grpSpPr>
          <a:xfrm>
            <a:off x="1546861" y="2323609"/>
            <a:ext cx="2171502" cy="1423451"/>
            <a:chOff x="203716" y="1428604"/>
            <a:chExt cx="2082019" cy="1793910"/>
          </a:xfrm>
        </p:grpSpPr>
        <p:pic>
          <p:nvPicPr>
            <p:cNvPr id="5" name="Picture 4" descr="2011">
              <a:extLst>
                <a:ext uri="{FF2B5EF4-FFF2-40B4-BE49-F238E27FC236}">
                  <a16:creationId xmlns:a16="http://schemas.microsoft.com/office/drawing/2014/main" id="{75911A62-ABED-9EE7-C768-581A655AF6DA}"/>
                </a:ext>
              </a:extLst>
            </p:cNvPr>
            <p:cNvPicPr>
              <a:picLocks noChangeAspect="1" noChangeArrowheads="1"/>
            </p:cNvPicPr>
            <p:nvPr/>
          </p:nvPicPr>
          <p:blipFill rotWithShape="1">
            <a:blip r:embed="rId2" cstate="print">
              <a:clrChange>
                <a:clrFrom>
                  <a:srgbClr val="FFFFBE"/>
                </a:clrFrom>
                <a:clrTo>
                  <a:srgbClr val="FFFFBE">
                    <a:alpha val="0"/>
                  </a:srgbClr>
                </a:clrTo>
              </a:clrChange>
              <a:extLst>
                <a:ext uri="{28A0092B-C50C-407E-A947-70E740481C1C}">
                  <a14:useLocalDpi xmlns:a14="http://schemas.microsoft.com/office/drawing/2010/main" val="0"/>
                </a:ext>
              </a:extLst>
            </a:blip>
            <a:srcRect/>
            <a:stretch/>
          </p:blipFill>
          <p:spPr bwMode="auto">
            <a:xfrm>
              <a:off x="203716" y="1428604"/>
              <a:ext cx="2082019" cy="169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CB6C8E54-AB0C-7EB2-E69A-9D14AB1FF89A}"/>
                </a:ext>
              </a:extLst>
            </p:cNvPr>
            <p:cNvSpPr txBox="1">
              <a:spLocks noChangeArrowheads="1"/>
            </p:cNvSpPr>
            <p:nvPr/>
          </p:nvSpPr>
          <p:spPr bwMode="auto">
            <a:xfrm>
              <a:off x="743365" y="2902515"/>
              <a:ext cx="466002" cy="31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defTabSz="685800" eaLnBrk="1" fontAlgn="auto" hangingPunct="1">
                <a:spcBef>
                  <a:spcPts val="0"/>
                </a:spcBef>
                <a:spcAft>
                  <a:spcPts val="0"/>
                </a:spcAft>
              </a:pPr>
              <a:r>
                <a:rPr lang="en-US" sz="1050" b="1" dirty="0">
                  <a:solidFill>
                    <a:prstClr val="black"/>
                  </a:solidFill>
                  <a:latin typeface="Arial" charset="0"/>
                </a:rPr>
                <a:t>2011</a:t>
              </a:r>
            </a:p>
          </p:txBody>
        </p:sp>
      </p:grpSp>
      <p:grpSp>
        <p:nvGrpSpPr>
          <p:cNvPr id="7" name="Group 6" descr="image of Texas in 2012">
            <a:extLst>
              <a:ext uri="{FF2B5EF4-FFF2-40B4-BE49-F238E27FC236}">
                <a16:creationId xmlns:a16="http://schemas.microsoft.com/office/drawing/2014/main" id="{CC1E0810-0E07-FF3B-8379-6BD3CB113125}"/>
              </a:ext>
            </a:extLst>
          </p:cNvPr>
          <p:cNvGrpSpPr/>
          <p:nvPr/>
        </p:nvGrpSpPr>
        <p:grpSpPr>
          <a:xfrm>
            <a:off x="3957251" y="2272912"/>
            <a:ext cx="2168975" cy="1611934"/>
            <a:chOff x="2342073" y="1676320"/>
            <a:chExt cx="2235883" cy="1453580"/>
          </a:xfrm>
        </p:grpSpPr>
        <p:sp>
          <p:nvSpPr>
            <p:cNvPr id="8" name="Text Box 5">
              <a:extLst>
                <a:ext uri="{FF2B5EF4-FFF2-40B4-BE49-F238E27FC236}">
                  <a16:creationId xmlns:a16="http://schemas.microsoft.com/office/drawing/2014/main" id="{47B8954D-4AFE-CD50-BC20-D6C0AC16B370}"/>
                </a:ext>
              </a:extLst>
            </p:cNvPr>
            <p:cNvSpPr txBox="1">
              <a:spLocks noChangeArrowheads="1"/>
            </p:cNvSpPr>
            <p:nvPr/>
          </p:nvSpPr>
          <p:spPr bwMode="auto">
            <a:xfrm>
              <a:off x="2949265" y="2900928"/>
              <a:ext cx="501023" cy="22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defTabSz="685800" eaLnBrk="1" fontAlgn="auto" hangingPunct="1">
                <a:spcBef>
                  <a:spcPts val="0"/>
                </a:spcBef>
                <a:spcAft>
                  <a:spcPts val="0"/>
                </a:spcAft>
              </a:pPr>
              <a:r>
                <a:rPr lang="en-US" sz="1050" b="1" dirty="0">
                  <a:solidFill>
                    <a:prstClr val="black"/>
                  </a:solidFill>
                  <a:latin typeface="Arial" charset="0"/>
                </a:rPr>
                <a:t>2012</a:t>
              </a:r>
            </a:p>
          </p:txBody>
        </p:sp>
        <p:pic>
          <p:nvPicPr>
            <p:cNvPr id="9" name="Picture 8">
              <a:extLst>
                <a:ext uri="{FF2B5EF4-FFF2-40B4-BE49-F238E27FC236}">
                  <a16:creationId xmlns:a16="http://schemas.microsoft.com/office/drawing/2014/main" id="{25FAA98F-2AE9-7FAB-C695-E7E89F5C8B6E}"/>
                </a:ext>
              </a:extLst>
            </p:cNvPr>
            <p:cNvPicPr>
              <a:picLocks noChangeAspect="1"/>
            </p:cNvPicPr>
            <p:nvPr/>
          </p:nvPicPr>
          <p:blipFill>
            <a:blip r:embed="rId3" cstate="print">
              <a:clrChange>
                <a:clrFrom>
                  <a:srgbClr val="FFFFBE"/>
                </a:clrFrom>
                <a:clrTo>
                  <a:srgbClr val="FFFFBE">
                    <a:alpha val="0"/>
                  </a:srgbClr>
                </a:clrTo>
              </a:clrChange>
              <a:extLst>
                <a:ext uri="{28A0092B-C50C-407E-A947-70E740481C1C}">
                  <a14:useLocalDpi xmlns:a14="http://schemas.microsoft.com/office/drawing/2010/main" val="0"/>
                </a:ext>
              </a:extLst>
            </a:blip>
            <a:stretch>
              <a:fillRect/>
            </a:stretch>
          </p:blipFill>
          <p:spPr>
            <a:xfrm>
              <a:off x="2342073" y="1676320"/>
              <a:ext cx="2235883" cy="1404702"/>
            </a:xfrm>
            <a:prstGeom prst="rect">
              <a:avLst/>
            </a:prstGeom>
          </p:spPr>
        </p:pic>
      </p:grpSp>
      <p:grpSp>
        <p:nvGrpSpPr>
          <p:cNvPr id="10" name="Group 9" descr="image of Texas in 2013">
            <a:extLst>
              <a:ext uri="{FF2B5EF4-FFF2-40B4-BE49-F238E27FC236}">
                <a16:creationId xmlns:a16="http://schemas.microsoft.com/office/drawing/2014/main" id="{DAD9AD91-09A9-2A91-1612-F9935BF205A2}"/>
              </a:ext>
            </a:extLst>
          </p:cNvPr>
          <p:cNvGrpSpPr/>
          <p:nvPr/>
        </p:nvGrpSpPr>
        <p:grpSpPr>
          <a:xfrm>
            <a:off x="6386513" y="2272911"/>
            <a:ext cx="2174058" cy="1622496"/>
            <a:chOff x="999915" y="3461625"/>
            <a:chExt cx="2898744" cy="2023839"/>
          </a:xfrm>
        </p:grpSpPr>
        <p:sp>
          <p:nvSpPr>
            <p:cNvPr id="11" name="Text Box 5">
              <a:extLst>
                <a:ext uri="{FF2B5EF4-FFF2-40B4-BE49-F238E27FC236}">
                  <a16:creationId xmlns:a16="http://schemas.microsoft.com/office/drawing/2014/main" id="{A8E6FC76-A0E9-613C-4724-AE6B02DB66E6}"/>
                </a:ext>
              </a:extLst>
            </p:cNvPr>
            <p:cNvSpPr txBox="1">
              <a:spLocks noChangeArrowheads="1"/>
            </p:cNvSpPr>
            <p:nvPr/>
          </p:nvSpPr>
          <p:spPr bwMode="auto">
            <a:xfrm>
              <a:off x="1863627" y="5168739"/>
              <a:ext cx="648040" cy="31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defTabSz="685800" eaLnBrk="1" fontAlgn="auto" hangingPunct="1">
                <a:spcBef>
                  <a:spcPts val="0"/>
                </a:spcBef>
                <a:spcAft>
                  <a:spcPts val="0"/>
                </a:spcAft>
              </a:pPr>
              <a:r>
                <a:rPr lang="en-US" sz="1050" b="1" dirty="0">
                  <a:solidFill>
                    <a:prstClr val="black"/>
                  </a:solidFill>
                  <a:latin typeface="Arial" charset="0"/>
                </a:rPr>
                <a:t>2013</a:t>
              </a:r>
            </a:p>
          </p:txBody>
        </p:sp>
        <p:pic>
          <p:nvPicPr>
            <p:cNvPr id="12" name="Picture 11">
              <a:extLst>
                <a:ext uri="{FF2B5EF4-FFF2-40B4-BE49-F238E27FC236}">
                  <a16:creationId xmlns:a16="http://schemas.microsoft.com/office/drawing/2014/main" id="{5D38CD9F-8066-E7FA-57FE-D9250685EF79}"/>
                </a:ext>
              </a:extLst>
            </p:cNvPr>
            <p:cNvPicPr>
              <a:picLocks noChangeAspect="1"/>
            </p:cNvPicPr>
            <p:nvPr/>
          </p:nvPicPr>
          <p:blipFill>
            <a:blip r:embed="rId4" cstate="print">
              <a:clrChange>
                <a:clrFrom>
                  <a:srgbClr val="FFFFBE"/>
                </a:clrFrom>
                <a:clrTo>
                  <a:srgbClr val="FFFFBE">
                    <a:alpha val="0"/>
                  </a:srgbClr>
                </a:clrTo>
              </a:clrChange>
              <a:extLst>
                <a:ext uri="{28A0092B-C50C-407E-A947-70E740481C1C}">
                  <a14:useLocalDpi xmlns:a14="http://schemas.microsoft.com/office/drawing/2010/main" val="0"/>
                </a:ext>
              </a:extLst>
            </a:blip>
            <a:stretch>
              <a:fillRect/>
            </a:stretch>
          </p:blipFill>
          <p:spPr>
            <a:xfrm>
              <a:off x="999915" y="3461625"/>
              <a:ext cx="2898744" cy="1916887"/>
            </a:xfrm>
            <a:prstGeom prst="rect">
              <a:avLst/>
            </a:prstGeom>
          </p:spPr>
        </p:pic>
      </p:grpSp>
      <p:grpSp>
        <p:nvGrpSpPr>
          <p:cNvPr id="13" name="Group 12" descr="image of Texas in 2014">
            <a:extLst>
              <a:ext uri="{FF2B5EF4-FFF2-40B4-BE49-F238E27FC236}">
                <a16:creationId xmlns:a16="http://schemas.microsoft.com/office/drawing/2014/main" id="{AB307A94-A01D-2C90-186F-7C813E337A5B}"/>
              </a:ext>
            </a:extLst>
          </p:cNvPr>
          <p:cNvGrpSpPr/>
          <p:nvPr/>
        </p:nvGrpSpPr>
        <p:grpSpPr>
          <a:xfrm>
            <a:off x="1546861" y="4127633"/>
            <a:ext cx="2176151" cy="1662791"/>
            <a:chOff x="3412338" y="3634402"/>
            <a:chExt cx="2901535" cy="2058444"/>
          </a:xfrm>
        </p:grpSpPr>
        <p:sp>
          <p:nvSpPr>
            <p:cNvPr id="14" name="Text Box 5">
              <a:extLst>
                <a:ext uri="{FF2B5EF4-FFF2-40B4-BE49-F238E27FC236}">
                  <a16:creationId xmlns:a16="http://schemas.microsoft.com/office/drawing/2014/main" id="{EF88785A-77E9-D356-49EA-2507259F5846}"/>
                </a:ext>
              </a:extLst>
            </p:cNvPr>
            <p:cNvSpPr txBox="1">
              <a:spLocks noChangeArrowheads="1"/>
            </p:cNvSpPr>
            <p:nvPr/>
          </p:nvSpPr>
          <p:spPr bwMode="auto">
            <a:xfrm>
              <a:off x="4280895" y="5378512"/>
              <a:ext cx="648040" cy="31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rgbClr val="000066"/>
                  </a:solidFill>
                  <a:latin typeface="Arial" charset="0"/>
                </a:defRPr>
              </a:lvl1pPr>
              <a:lvl2pPr marL="742950" indent="-285750" eaLnBrk="0" hangingPunct="0">
                <a:spcBef>
                  <a:spcPct val="20000"/>
                </a:spcBef>
                <a:buClr>
                  <a:srgbClr val="8C001B"/>
                </a:buClr>
                <a:buChar char="•"/>
                <a:defRPr sz="2400">
                  <a:solidFill>
                    <a:srgbClr val="8C001B"/>
                  </a:solidFill>
                  <a:latin typeface="Arial" charset="0"/>
                </a:defRPr>
              </a:lvl2pPr>
              <a:lvl3pPr marL="1143000" indent="-228600" eaLnBrk="0" hangingPunct="0">
                <a:spcBef>
                  <a:spcPct val="20000"/>
                </a:spcBef>
                <a:buChar char="•"/>
                <a:defRPr sz="2200">
                  <a:solidFill>
                    <a:srgbClr val="000066"/>
                  </a:solidFill>
                  <a:latin typeface="Arial" charset="0"/>
                </a:defRPr>
              </a:lvl3pPr>
              <a:lvl4pPr marL="1600200" indent="-228600" eaLnBrk="0" hangingPunct="0">
                <a:spcBef>
                  <a:spcPct val="20000"/>
                </a:spcBef>
                <a:buChar char="•"/>
                <a:defRPr sz="2000">
                  <a:solidFill>
                    <a:srgbClr val="8C001B"/>
                  </a:solidFill>
                  <a:latin typeface="Arial" charset="0"/>
                </a:defRPr>
              </a:lvl4pPr>
              <a:lvl5pPr marL="2057400" indent="-228600" eaLnBrk="0" hangingPunct="0">
                <a:spcBef>
                  <a:spcPct val="20000"/>
                </a:spcBef>
                <a:buChar char="•"/>
                <a:defRPr>
                  <a:solidFill>
                    <a:srgbClr val="000066"/>
                  </a:solidFill>
                  <a:latin typeface="Arial" charset="0"/>
                </a:defRPr>
              </a:lvl5pPr>
              <a:lvl6pPr marL="2514600" indent="-228600" eaLnBrk="0" fontAlgn="base" hangingPunct="0">
                <a:spcBef>
                  <a:spcPct val="20000"/>
                </a:spcBef>
                <a:spcAft>
                  <a:spcPct val="0"/>
                </a:spcAft>
                <a:buChar char="•"/>
                <a:defRPr>
                  <a:solidFill>
                    <a:srgbClr val="000066"/>
                  </a:solidFill>
                  <a:latin typeface="Arial" charset="0"/>
                </a:defRPr>
              </a:lvl6pPr>
              <a:lvl7pPr marL="2971800" indent="-228600" eaLnBrk="0" fontAlgn="base" hangingPunct="0">
                <a:spcBef>
                  <a:spcPct val="20000"/>
                </a:spcBef>
                <a:spcAft>
                  <a:spcPct val="0"/>
                </a:spcAft>
                <a:buChar char="•"/>
                <a:defRPr>
                  <a:solidFill>
                    <a:srgbClr val="000066"/>
                  </a:solidFill>
                  <a:latin typeface="Arial" charset="0"/>
                </a:defRPr>
              </a:lvl7pPr>
              <a:lvl8pPr marL="3429000" indent="-228600" eaLnBrk="0" fontAlgn="base" hangingPunct="0">
                <a:spcBef>
                  <a:spcPct val="20000"/>
                </a:spcBef>
                <a:spcAft>
                  <a:spcPct val="0"/>
                </a:spcAft>
                <a:buChar char="•"/>
                <a:defRPr>
                  <a:solidFill>
                    <a:srgbClr val="000066"/>
                  </a:solidFill>
                  <a:latin typeface="Arial" charset="0"/>
                </a:defRPr>
              </a:lvl8pPr>
              <a:lvl9pPr marL="3886200" indent="-228600" eaLnBrk="0" fontAlgn="base" hangingPunct="0">
                <a:spcBef>
                  <a:spcPct val="20000"/>
                </a:spcBef>
                <a:spcAft>
                  <a:spcPct val="0"/>
                </a:spcAft>
                <a:buChar char="•"/>
                <a:defRPr>
                  <a:solidFill>
                    <a:srgbClr val="000066"/>
                  </a:solidFill>
                  <a:latin typeface="Arial" charset="0"/>
                </a:defRPr>
              </a:lvl9pPr>
            </a:lstStyle>
            <a:p>
              <a:pPr defTabSz="685800" eaLnBrk="1" fontAlgn="auto" hangingPunct="1">
                <a:spcBef>
                  <a:spcPct val="0"/>
                </a:spcBef>
                <a:spcAft>
                  <a:spcPts val="0"/>
                </a:spcAft>
                <a:buNone/>
              </a:pPr>
              <a:r>
                <a:rPr lang="en-US" altLang="en-US" sz="1050" b="1" dirty="0">
                  <a:solidFill>
                    <a:prstClr val="black"/>
                  </a:solidFill>
                </a:rPr>
                <a:t>2014</a:t>
              </a:r>
            </a:p>
          </p:txBody>
        </p:sp>
        <p:pic>
          <p:nvPicPr>
            <p:cNvPr id="15" name="Picture 14">
              <a:extLst>
                <a:ext uri="{FF2B5EF4-FFF2-40B4-BE49-F238E27FC236}">
                  <a16:creationId xmlns:a16="http://schemas.microsoft.com/office/drawing/2014/main" id="{CCDD7AAE-F478-5F57-3240-0091D254CA86}"/>
                </a:ext>
              </a:extLst>
            </p:cNvPr>
            <p:cNvPicPr>
              <a:picLocks noChangeAspect="1"/>
            </p:cNvPicPr>
            <p:nvPr/>
          </p:nvPicPr>
          <p:blipFill>
            <a:blip r:embed="rId5" cstate="print">
              <a:clrChange>
                <a:clrFrom>
                  <a:srgbClr val="FFFFBE"/>
                </a:clrFrom>
                <a:clrTo>
                  <a:srgbClr val="FFFFBE">
                    <a:alpha val="0"/>
                  </a:srgbClr>
                </a:clrTo>
              </a:clrChange>
              <a:extLst>
                <a:ext uri="{28A0092B-C50C-407E-A947-70E740481C1C}">
                  <a14:useLocalDpi xmlns:a14="http://schemas.microsoft.com/office/drawing/2010/main" val="0"/>
                </a:ext>
              </a:extLst>
            </a:blip>
            <a:stretch>
              <a:fillRect/>
            </a:stretch>
          </p:blipFill>
          <p:spPr>
            <a:xfrm>
              <a:off x="3412338" y="3634402"/>
              <a:ext cx="2901535" cy="1784522"/>
            </a:xfrm>
            <a:prstGeom prst="rect">
              <a:avLst/>
            </a:prstGeom>
          </p:spPr>
        </p:pic>
      </p:grpSp>
      <p:grpSp>
        <p:nvGrpSpPr>
          <p:cNvPr id="16" name="Group 15" descr="image of Texas in 2015">
            <a:extLst>
              <a:ext uri="{FF2B5EF4-FFF2-40B4-BE49-F238E27FC236}">
                <a16:creationId xmlns:a16="http://schemas.microsoft.com/office/drawing/2014/main" id="{399E2F8B-9A51-DE5B-5A97-C7735DD82D78}"/>
              </a:ext>
            </a:extLst>
          </p:cNvPr>
          <p:cNvGrpSpPr/>
          <p:nvPr/>
        </p:nvGrpSpPr>
        <p:grpSpPr>
          <a:xfrm>
            <a:off x="3720449" y="4073245"/>
            <a:ext cx="2175524" cy="1985778"/>
            <a:chOff x="5852233" y="3395501"/>
            <a:chExt cx="2900699" cy="2657619"/>
          </a:xfrm>
        </p:grpSpPr>
        <p:sp>
          <p:nvSpPr>
            <p:cNvPr id="17" name="Text Box 5">
              <a:extLst>
                <a:ext uri="{FF2B5EF4-FFF2-40B4-BE49-F238E27FC236}">
                  <a16:creationId xmlns:a16="http://schemas.microsoft.com/office/drawing/2014/main" id="{790230F5-82D0-8390-9542-4700BF92EF33}"/>
                </a:ext>
              </a:extLst>
            </p:cNvPr>
            <p:cNvSpPr txBox="1">
              <a:spLocks noChangeArrowheads="1"/>
            </p:cNvSpPr>
            <p:nvPr/>
          </p:nvSpPr>
          <p:spPr bwMode="auto">
            <a:xfrm>
              <a:off x="6920189" y="5497048"/>
              <a:ext cx="627915" cy="55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800">
                  <a:solidFill>
                    <a:srgbClr val="000066"/>
                  </a:solidFill>
                  <a:latin typeface="Arial" charset="0"/>
                </a:defRPr>
              </a:lvl1pPr>
              <a:lvl2pPr marL="742950" indent="-285750" eaLnBrk="0" hangingPunct="0">
                <a:spcBef>
                  <a:spcPct val="20000"/>
                </a:spcBef>
                <a:buClr>
                  <a:srgbClr val="8C001B"/>
                </a:buClr>
                <a:buChar char="•"/>
                <a:defRPr sz="2400">
                  <a:solidFill>
                    <a:srgbClr val="8C001B"/>
                  </a:solidFill>
                  <a:latin typeface="Arial" charset="0"/>
                </a:defRPr>
              </a:lvl2pPr>
              <a:lvl3pPr marL="1143000" indent="-228600" eaLnBrk="0" hangingPunct="0">
                <a:spcBef>
                  <a:spcPct val="20000"/>
                </a:spcBef>
                <a:buChar char="•"/>
                <a:defRPr sz="2200">
                  <a:solidFill>
                    <a:srgbClr val="000066"/>
                  </a:solidFill>
                  <a:latin typeface="Arial" charset="0"/>
                </a:defRPr>
              </a:lvl3pPr>
              <a:lvl4pPr marL="1600200" indent="-228600" eaLnBrk="0" hangingPunct="0">
                <a:spcBef>
                  <a:spcPct val="20000"/>
                </a:spcBef>
                <a:buChar char="•"/>
                <a:defRPr sz="2000">
                  <a:solidFill>
                    <a:srgbClr val="8C001B"/>
                  </a:solidFill>
                  <a:latin typeface="Arial" charset="0"/>
                </a:defRPr>
              </a:lvl4pPr>
              <a:lvl5pPr marL="2057400" indent="-228600" eaLnBrk="0" hangingPunct="0">
                <a:spcBef>
                  <a:spcPct val="20000"/>
                </a:spcBef>
                <a:buChar char="•"/>
                <a:defRPr>
                  <a:solidFill>
                    <a:srgbClr val="000066"/>
                  </a:solidFill>
                  <a:latin typeface="Arial" charset="0"/>
                </a:defRPr>
              </a:lvl5pPr>
              <a:lvl6pPr marL="2514600" indent="-228600" eaLnBrk="0" fontAlgn="base" hangingPunct="0">
                <a:spcBef>
                  <a:spcPct val="20000"/>
                </a:spcBef>
                <a:spcAft>
                  <a:spcPct val="0"/>
                </a:spcAft>
                <a:buChar char="•"/>
                <a:defRPr>
                  <a:solidFill>
                    <a:srgbClr val="000066"/>
                  </a:solidFill>
                  <a:latin typeface="Arial" charset="0"/>
                </a:defRPr>
              </a:lvl6pPr>
              <a:lvl7pPr marL="2971800" indent="-228600" eaLnBrk="0" fontAlgn="base" hangingPunct="0">
                <a:spcBef>
                  <a:spcPct val="20000"/>
                </a:spcBef>
                <a:spcAft>
                  <a:spcPct val="0"/>
                </a:spcAft>
                <a:buChar char="•"/>
                <a:defRPr>
                  <a:solidFill>
                    <a:srgbClr val="000066"/>
                  </a:solidFill>
                  <a:latin typeface="Arial" charset="0"/>
                </a:defRPr>
              </a:lvl7pPr>
              <a:lvl8pPr marL="3429000" indent="-228600" eaLnBrk="0" fontAlgn="base" hangingPunct="0">
                <a:spcBef>
                  <a:spcPct val="20000"/>
                </a:spcBef>
                <a:spcAft>
                  <a:spcPct val="0"/>
                </a:spcAft>
                <a:buChar char="•"/>
                <a:defRPr>
                  <a:solidFill>
                    <a:srgbClr val="000066"/>
                  </a:solidFill>
                  <a:latin typeface="Arial" charset="0"/>
                </a:defRPr>
              </a:lvl8pPr>
              <a:lvl9pPr marL="3886200" indent="-228600" eaLnBrk="0" fontAlgn="base" hangingPunct="0">
                <a:spcBef>
                  <a:spcPct val="20000"/>
                </a:spcBef>
                <a:spcAft>
                  <a:spcPct val="0"/>
                </a:spcAft>
                <a:buChar char="•"/>
                <a:defRPr>
                  <a:solidFill>
                    <a:srgbClr val="000066"/>
                  </a:solidFill>
                  <a:latin typeface="Arial" charset="0"/>
                </a:defRPr>
              </a:lvl9pPr>
            </a:lstStyle>
            <a:p>
              <a:pPr defTabSz="685800" eaLnBrk="1" fontAlgn="auto" hangingPunct="1">
                <a:spcBef>
                  <a:spcPct val="0"/>
                </a:spcBef>
                <a:spcAft>
                  <a:spcPts val="0"/>
                </a:spcAft>
                <a:buNone/>
              </a:pPr>
              <a:r>
                <a:rPr lang="en-US" altLang="en-US" sz="1050" b="1" dirty="0">
                  <a:solidFill>
                    <a:prstClr val="black"/>
                  </a:solidFill>
                </a:rPr>
                <a:t>2015</a:t>
              </a:r>
            </a:p>
          </p:txBody>
        </p:sp>
        <p:pic>
          <p:nvPicPr>
            <p:cNvPr id="18" name="Picture 17">
              <a:extLst>
                <a:ext uri="{FF2B5EF4-FFF2-40B4-BE49-F238E27FC236}">
                  <a16:creationId xmlns:a16="http://schemas.microsoft.com/office/drawing/2014/main" id="{B65A6216-B976-223C-CD7F-4478D61B6FFE}"/>
                </a:ext>
              </a:extLst>
            </p:cNvPr>
            <p:cNvPicPr>
              <a:picLocks noChangeAspect="1"/>
            </p:cNvPicPr>
            <p:nvPr/>
          </p:nvPicPr>
          <p:blipFill>
            <a:blip r:embed="rId6" cstate="print">
              <a:clrChange>
                <a:clrFrom>
                  <a:srgbClr val="FFFFBE"/>
                </a:clrFrom>
                <a:clrTo>
                  <a:srgbClr val="FFFFBE">
                    <a:alpha val="0"/>
                  </a:srgbClr>
                </a:clrTo>
              </a:clrChange>
              <a:extLst>
                <a:ext uri="{28A0092B-C50C-407E-A947-70E740481C1C}">
                  <a14:useLocalDpi xmlns:a14="http://schemas.microsoft.com/office/drawing/2010/main" val="0"/>
                </a:ext>
              </a:extLst>
            </a:blip>
            <a:stretch>
              <a:fillRect/>
            </a:stretch>
          </p:blipFill>
          <p:spPr>
            <a:xfrm>
              <a:off x="5852233" y="3395501"/>
              <a:ext cx="2900699" cy="2054073"/>
            </a:xfrm>
            <a:prstGeom prst="rect">
              <a:avLst/>
            </a:prstGeom>
          </p:spPr>
        </p:pic>
      </p:grpSp>
      <p:pic>
        <p:nvPicPr>
          <p:cNvPr id="19" name="Picture 18" descr="image of Texas ">
            <a:extLst>
              <a:ext uri="{FF2B5EF4-FFF2-40B4-BE49-F238E27FC236}">
                <a16:creationId xmlns:a16="http://schemas.microsoft.com/office/drawing/2014/main" id="{AB8A1B0C-8119-4B8D-057C-329965B1856B}"/>
              </a:ext>
            </a:extLst>
          </p:cNvPr>
          <p:cNvPicPr>
            <a:picLocks noChangeAspect="1"/>
          </p:cNvPicPr>
          <p:nvPr/>
        </p:nvPicPr>
        <p:blipFill>
          <a:blip r:embed="rId7"/>
          <a:stretch>
            <a:fillRect/>
          </a:stretch>
        </p:blipFill>
        <p:spPr>
          <a:xfrm>
            <a:off x="6586641" y="4092652"/>
            <a:ext cx="1973930" cy="1557732"/>
          </a:xfrm>
          <a:prstGeom prst="rect">
            <a:avLst/>
          </a:prstGeom>
        </p:spPr>
      </p:pic>
    </p:spTree>
    <p:extLst>
      <p:ext uri="{BB962C8B-B14F-4D97-AF65-F5344CB8AC3E}">
        <p14:creationId xmlns:p14="http://schemas.microsoft.com/office/powerpoint/2010/main" val="670478562"/>
      </p:ext>
    </p:extLst>
  </p:cSld>
  <p:clrMapOvr>
    <a:masterClrMapping/>
  </p:clrMapOvr>
  <mc:AlternateContent xmlns:mc="http://schemas.openxmlformats.org/markup-compatibility/2006" xmlns:p14="http://schemas.microsoft.com/office/powerpoint/2010/main">
    <mc:Choice Requires="p14">
      <p:transition spd="slow" p14:dur="2000" advTm="66605"/>
    </mc:Choice>
    <mc:Fallback xmlns="">
      <p:transition spd="slow" advTm="6660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a:extLst>
              <a:ext uri="{FF2B5EF4-FFF2-40B4-BE49-F238E27FC236}">
                <a16:creationId xmlns:a16="http://schemas.microsoft.com/office/drawing/2014/main" id="{5F9FEE5A-9CC2-2857-5B50-2136B97C4CAC}"/>
              </a:ext>
            </a:extLst>
          </p:cNvPr>
          <p:cNvSpPr>
            <a:spLocks noGrp="1" noChangeArrowheads="1"/>
          </p:cNvSpPr>
          <p:nvPr>
            <p:ph type="title" idx="4294967295"/>
          </p:nvPr>
        </p:nvSpPr>
        <p:spPr bwMode="auto">
          <a:xfrm>
            <a:off x="2286000" y="1028700"/>
            <a:ext cx="4686300" cy="1200329"/>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292929"/>
                </a:solidFill>
                <a:effectLst/>
                <a:uLnTx/>
                <a:uFillTx/>
                <a:latin typeface="Arial" panose="020B0604020202020204" pitchFamily="34" charset="0"/>
                <a:ea typeface="+mn-ea"/>
                <a:cs typeface="+mn-cs"/>
              </a:rPr>
              <a:t>Oral Rabies Vaccination Program</a:t>
            </a:r>
            <a:br>
              <a:rPr kumimoji="0" lang="en-US" altLang="en-US" sz="2400" b="0" i="0" u="none" strike="noStrike" kern="1200" cap="none" spc="0" normalizeH="0" baseline="0" noProof="0" dirty="0">
                <a:ln>
                  <a:noFill/>
                </a:ln>
                <a:solidFill>
                  <a:srgbClr val="292929"/>
                </a:solidFill>
                <a:effectLst/>
                <a:uLnTx/>
                <a:uFillTx/>
                <a:latin typeface="Arial" panose="020B0604020202020204" pitchFamily="34" charset="0"/>
                <a:ea typeface="+mn-ea"/>
                <a:cs typeface="+mn-cs"/>
              </a:rPr>
            </a:br>
            <a:r>
              <a:rPr kumimoji="0" lang="en-US" altLang="en-US" sz="2400" b="0" i="0" u="none" strike="noStrike" kern="1200" cap="none" spc="0" normalizeH="0" baseline="0" noProof="0" dirty="0">
                <a:ln>
                  <a:noFill/>
                </a:ln>
                <a:solidFill>
                  <a:srgbClr val="292929"/>
                </a:solidFill>
                <a:effectLst/>
                <a:uLnTx/>
                <a:uFillTx/>
                <a:latin typeface="Arial" panose="020B0604020202020204" pitchFamily="34" charset="0"/>
                <a:ea typeface="+mn-ea"/>
                <a:cs typeface="+mn-cs"/>
              </a:rPr>
              <a:t>2011-23 ongoing</a:t>
            </a:r>
          </a:p>
        </p:txBody>
      </p:sp>
      <p:sp>
        <p:nvSpPr>
          <p:cNvPr id="2" name="TextBox 1">
            <a:extLst>
              <a:ext uri="{FF2B5EF4-FFF2-40B4-BE49-F238E27FC236}">
                <a16:creationId xmlns:a16="http://schemas.microsoft.com/office/drawing/2014/main" id="{24D46466-E166-BC10-1C1F-CB11731A79CC}"/>
              </a:ext>
            </a:extLst>
          </p:cNvPr>
          <p:cNvSpPr txBox="1"/>
          <p:nvPr/>
        </p:nvSpPr>
        <p:spPr>
          <a:xfrm>
            <a:off x="0" y="3429001"/>
            <a:ext cx="1146468" cy="507831"/>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292929"/>
                </a:solidFill>
                <a:latin typeface="Arial"/>
              </a:rPr>
              <a:t>2016 – 2024</a:t>
            </a:r>
          </a:p>
          <a:p>
            <a:pPr defTabSz="685800" eaLnBrk="1" fontAlgn="auto" hangingPunct="1">
              <a:spcBef>
                <a:spcPts val="0"/>
              </a:spcBef>
              <a:spcAft>
                <a:spcPts val="0"/>
              </a:spcAft>
            </a:pPr>
            <a:r>
              <a:rPr lang="en-US" sz="1350" b="1" dirty="0">
                <a:solidFill>
                  <a:srgbClr val="292929"/>
                </a:solidFill>
                <a:latin typeface="Arial"/>
              </a:rPr>
              <a:t>Zones</a:t>
            </a:r>
          </a:p>
        </p:txBody>
      </p:sp>
      <p:pic>
        <p:nvPicPr>
          <p:cNvPr id="54275" name="Picture 2" descr="image of Texas 2024 Oral Rabies Vaccination Program ">
            <a:extLst>
              <a:ext uri="{FF2B5EF4-FFF2-40B4-BE49-F238E27FC236}">
                <a16:creationId xmlns:a16="http://schemas.microsoft.com/office/drawing/2014/main" id="{156501B2-45DD-C21E-3DA9-4BED3DE74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103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4FC1-BFFA-E8E8-D4CE-1952F6FC2980}"/>
              </a:ext>
            </a:extLst>
          </p:cNvPr>
          <p:cNvSpPr>
            <a:spLocks noGrp="1"/>
          </p:cNvSpPr>
          <p:nvPr>
            <p:ph type="title" idx="4294967295"/>
          </p:nvPr>
        </p:nvSpPr>
        <p:spPr/>
        <p:txBody>
          <a:bodyPr>
            <a:normAutofit/>
          </a:bodyPr>
          <a:lstStyle/>
          <a:p>
            <a:r>
              <a:rPr lang="en-US" sz="800" dirty="0"/>
              <a:t>Bait Distribution </a:t>
            </a:r>
          </a:p>
        </p:txBody>
      </p:sp>
      <p:pic>
        <p:nvPicPr>
          <p:cNvPr id="1027" name="Picture 3" descr="Texas Animal Rabies Cases and V-RG Bai Distribution Chart ">
            <a:extLst>
              <a:ext uri="{FF2B5EF4-FFF2-40B4-BE49-F238E27FC236}">
                <a16:creationId xmlns:a16="http://schemas.microsoft.com/office/drawing/2014/main" id="{7E9694BB-09DA-5EAF-7843-C91299BF8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781175"/>
            <a:ext cx="6924872"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682372"/>
      </p:ext>
    </p:extLst>
  </p:cSld>
  <p:clrMapOvr>
    <a:masterClrMapping/>
  </p:clrMapOvr>
  <mc:AlternateContent xmlns:mc="http://schemas.openxmlformats.org/markup-compatibility/2006" xmlns:p14="http://schemas.microsoft.com/office/powerpoint/2010/main">
    <mc:Choice Requires="p14">
      <p:transition spd="slow" p14:dur="2000" advTm="26318"/>
    </mc:Choice>
    <mc:Fallback xmlns="">
      <p:transition spd="slow" advTm="2631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idx="4294967295"/>
          </p:nvPr>
        </p:nvSpPr>
        <p:spPr bwMode="auto">
          <a:xfrm>
            <a:off x="1750219" y="857250"/>
            <a:ext cx="6250781" cy="463924"/>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Lessons Learned</a:t>
            </a:r>
          </a:p>
        </p:txBody>
      </p:sp>
      <p:sp>
        <p:nvSpPr>
          <p:cNvPr id="2" name="TextBox 1">
            <a:extLst>
              <a:ext uri="{FF2B5EF4-FFF2-40B4-BE49-F238E27FC236}">
                <a16:creationId xmlns:a16="http://schemas.microsoft.com/office/drawing/2014/main" id="{C09027F9-B126-6A39-B1C4-880570EC719F}"/>
              </a:ext>
            </a:extLst>
          </p:cNvPr>
          <p:cNvSpPr txBox="1"/>
          <p:nvPr/>
        </p:nvSpPr>
        <p:spPr>
          <a:xfrm>
            <a:off x="1666761" y="1428751"/>
            <a:ext cx="7477239" cy="4593565"/>
          </a:xfrm>
          <a:prstGeom prst="rect">
            <a:avLst/>
          </a:prstGeom>
          <a:noFill/>
        </p:spPr>
        <p:txBody>
          <a:bodyPr wrap="square" rtlCol="0">
            <a:spAutoFit/>
          </a:bodyPr>
          <a:lstStyle/>
          <a:p>
            <a:pPr marL="342900" indent="-342900" defTabSz="685800" eaLnBrk="1" fontAlgn="auto" hangingPunct="1">
              <a:spcBef>
                <a:spcPts val="0"/>
              </a:spcBef>
              <a:spcAft>
                <a:spcPts val="0"/>
              </a:spcAft>
              <a:buFont typeface="Arial" panose="020B0604020202020204" pitchFamily="34" charset="0"/>
              <a:buChar char="•"/>
            </a:pPr>
            <a:r>
              <a:rPr lang="en-US" sz="2325" dirty="0">
                <a:solidFill>
                  <a:prstClr val="black"/>
                </a:solidFill>
                <a:latin typeface="Calibri" panose="020F0502020204030204"/>
              </a:rPr>
              <a:t>Local is GLOBAL – We eliminated canine rabies in Texas!</a:t>
            </a:r>
          </a:p>
          <a:p>
            <a:pPr marL="342900" indent="-342900" defTabSz="685800" eaLnBrk="1" fontAlgn="auto" hangingPunct="1">
              <a:spcBef>
                <a:spcPts val="0"/>
              </a:spcBef>
              <a:spcAft>
                <a:spcPts val="0"/>
              </a:spcAft>
              <a:buFont typeface="Arial" panose="020B0604020202020204" pitchFamily="34" charset="0"/>
              <a:buChar char="•"/>
            </a:pPr>
            <a:endParaRPr lang="en-US" sz="2325" dirty="0">
              <a:solidFill>
                <a:prstClr val="black"/>
              </a:solidFill>
              <a:latin typeface="Calibri" panose="020F0502020204030204"/>
            </a:endParaRPr>
          </a:p>
          <a:p>
            <a:pPr marL="342900" indent="-342900" defTabSz="685800" eaLnBrk="1" fontAlgn="auto" hangingPunct="1">
              <a:spcBef>
                <a:spcPts val="0"/>
              </a:spcBef>
              <a:spcAft>
                <a:spcPts val="0"/>
              </a:spcAft>
              <a:buFont typeface="Arial" panose="020B0604020202020204" pitchFamily="34" charset="0"/>
              <a:buChar char="•"/>
            </a:pPr>
            <a:r>
              <a:rPr lang="en-US" sz="2325" dirty="0">
                <a:solidFill>
                  <a:prstClr val="black"/>
                </a:solidFill>
                <a:latin typeface="Calibri" panose="020F0502020204030204"/>
              </a:rPr>
              <a:t>#AnimalHealth + </a:t>
            </a:r>
            <a:r>
              <a:rPr lang="en-US" sz="2325" dirty="0" err="1">
                <a:solidFill>
                  <a:prstClr val="black"/>
                </a:solidFill>
                <a:latin typeface="Calibri" panose="020F0502020204030204"/>
              </a:rPr>
              <a:t>EnvironmentalHealth</a:t>
            </a:r>
            <a:r>
              <a:rPr lang="en-US" sz="2325" dirty="0">
                <a:solidFill>
                  <a:prstClr val="black"/>
                </a:solidFill>
                <a:latin typeface="Calibri" panose="020F0502020204030204"/>
              </a:rPr>
              <a:t> + #HumanHealth</a:t>
            </a:r>
          </a:p>
          <a:p>
            <a:pPr marL="342900" lvl="1" defTabSz="685800" eaLnBrk="1" fontAlgn="auto" hangingPunct="1">
              <a:spcBef>
                <a:spcPts val="0"/>
              </a:spcBef>
              <a:spcAft>
                <a:spcPts val="0"/>
              </a:spcAft>
            </a:pPr>
            <a:r>
              <a:rPr lang="en-US" sz="2325" dirty="0">
                <a:solidFill>
                  <a:prstClr val="black"/>
                </a:solidFill>
                <a:latin typeface="Calibri" panose="020F0502020204030204"/>
              </a:rPr>
              <a:t> = </a:t>
            </a:r>
            <a:r>
              <a:rPr lang="en-US" sz="2325" dirty="0">
                <a:solidFill>
                  <a:srgbClr val="FF0000"/>
                </a:solidFill>
                <a:latin typeface="Calibri" panose="020F0502020204030204"/>
              </a:rPr>
              <a:t>#OneHealth</a:t>
            </a:r>
          </a:p>
          <a:p>
            <a:pPr marL="342900" indent="-342900" defTabSz="685800" eaLnBrk="1" fontAlgn="auto" hangingPunct="1">
              <a:spcBef>
                <a:spcPts val="0"/>
              </a:spcBef>
              <a:spcAft>
                <a:spcPts val="0"/>
              </a:spcAft>
              <a:buFont typeface="Arial" panose="020B0604020202020204" pitchFamily="34" charset="0"/>
              <a:buChar char="•"/>
            </a:pPr>
            <a:endParaRPr lang="en-US" sz="2325" dirty="0">
              <a:solidFill>
                <a:srgbClr val="FF0000"/>
              </a:solidFill>
              <a:latin typeface="Calibri" panose="020F0502020204030204"/>
            </a:endParaRPr>
          </a:p>
          <a:p>
            <a:pPr marL="342900" indent="-342900" defTabSz="685800" eaLnBrk="1" fontAlgn="auto" hangingPunct="1">
              <a:spcBef>
                <a:spcPts val="0"/>
              </a:spcBef>
              <a:spcAft>
                <a:spcPts val="0"/>
              </a:spcAft>
              <a:buFont typeface="Arial" panose="020B0604020202020204" pitchFamily="34" charset="0"/>
              <a:buChar char="•"/>
            </a:pPr>
            <a:r>
              <a:rPr lang="en-US" sz="2325" dirty="0">
                <a:solidFill>
                  <a:prstClr val="black"/>
                </a:solidFill>
                <a:latin typeface="Calibri" panose="020F0502020204030204"/>
              </a:rPr>
              <a:t>Implementation is a TEAM sport</a:t>
            </a:r>
          </a:p>
          <a:p>
            <a:pPr marL="342900" indent="-342900" defTabSz="685800" eaLnBrk="1" fontAlgn="auto" hangingPunct="1">
              <a:spcBef>
                <a:spcPts val="0"/>
              </a:spcBef>
              <a:spcAft>
                <a:spcPts val="0"/>
              </a:spcAft>
              <a:buFont typeface="Arial" panose="020B0604020202020204" pitchFamily="34" charset="0"/>
              <a:buChar char="•"/>
            </a:pPr>
            <a:endParaRPr lang="en-US" sz="2325" dirty="0">
              <a:solidFill>
                <a:prstClr val="black"/>
              </a:solidFill>
              <a:latin typeface="Calibri" panose="020F0502020204030204"/>
            </a:endParaRPr>
          </a:p>
          <a:p>
            <a:pPr marL="342900" indent="-342900" defTabSz="685800" eaLnBrk="1" fontAlgn="auto" hangingPunct="1">
              <a:spcBef>
                <a:spcPts val="0"/>
              </a:spcBef>
              <a:spcAft>
                <a:spcPts val="0"/>
              </a:spcAft>
              <a:buFont typeface="Arial" panose="020B0604020202020204" pitchFamily="34" charset="0"/>
              <a:buChar char="•"/>
            </a:pPr>
            <a:r>
              <a:rPr lang="en-US" sz="2325" dirty="0">
                <a:solidFill>
                  <a:prstClr val="black"/>
                </a:solidFill>
                <a:latin typeface="Calibri" panose="020F0502020204030204"/>
              </a:rPr>
              <a:t>Embrace technology, expertise, and opportunities</a:t>
            </a:r>
          </a:p>
          <a:p>
            <a:pPr marL="342900" indent="-342900" defTabSz="685800" eaLnBrk="1" fontAlgn="auto" hangingPunct="1">
              <a:spcBef>
                <a:spcPts val="0"/>
              </a:spcBef>
              <a:spcAft>
                <a:spcPts val="0"/>
              </a:spcAft>
              <a:buFont typeface="Arial" panose="020B0604020202020204" pitchFamily="34" charset="0"/>
              <a:buChar char="•"/>
            </a:pPr>
            <a:endParaRPr lang="en-US" sz="2325" dirty="0">
              <a:solidFill>
                <a:prstClr val="black"/>
              </a:solidFill>
              <a:latin typeface="Calibri" panose="020F0502020204030204"/>
            </a:endParaRPr>
          </a:p>
          <a:p>
            <a:pPr marL="342900" indent="-342900" defTabSz="685800" eaLnBrk="1" fontAlgn="auto" hangingPunct="1">
              <a:spcBef>
                <a:spcPts val="0"/>
              </a:spcBef>
              <a:spcAft>
                <a:spcPts val="0"/>
              </a:spcAft>
              <a:buFont typeface="Arial" panose="020B0604020202020204" pitchFamily="34" charset="0"/>
              <a:buChar char="•"/>
            </a:pPr>
            <a:r>
              <a:rPr lang="en-US" sz="2325" dirty="0">
                <a:solidFill>
                  <a:prstClr val="black"/>
                </a:solidFill>
                <a:latin typeface="Calibri" panose="020F0502020204030204"/>
              </a:rPr>
              <a:t>Science Communication &amp; Translational Public Health are critical</a:t>
            </a:r>
          </a:p>
          <a:p>
            <a:pPr marL="342900" indent="-342900" defTabSz="685800" eaLnBrk="1" fontAlgn="auto" hangingPunct="1">
              <a:spcBef>
                <a:spcPts val="0"/>
              </a:spcBef>
              <a:spcAft>
                <a:spcPts val="0"/>
              </a:spcAft>
              <a:buFont typeface="Arial" panose="020B0604020202020204" pitchFamily="34" charset="0"/>
              <a:buChar char="•"/>
            </a:pPr>
            <a:r>
              <a:rPr lang="en-US" sz="2325" dirty="0">
                <a:solidFill>
                  <a:prstClr val="black"/>
                </a:solidFill>
                <a:latin typeface="Calibri" panose="020F0502020204030204"/>
              </a:rPr>
              <a:t>The Medical Laboratory &amp; Public Health are SYNERGISTIC</a:t>
            </a:r>
          </a:p>
          <a:p>
            <a:pPr defTabSz="685800" eaLnBrk="1" fontAlgn="auto" hangingPunct="1">
              <a:spcBef>
                <a:spcPts val="0"/>
              </a:spcBef>
              <a:spcAft>
                <a:spcPts val="0"/>
              </a:spcAft>
            </a:pP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447158651"/>
      </p:ext>
    </p:extLst>
  </p:cSld>
  <p:clrMapOvr>
    <a:masterClrMapping/>
  </p:clrMapOvr>
  <mc:AlternateContent xmlns:mc="http://schemas.openxmlformats.org/markup-compatibility/2006" xmlns:p14="http://schemas.microsoft.com/office/powerpoint/2010/main">
    <mc:Choice Requires="p14">
      <p:transition spd="slow" p14:dur="2000" advTm="32762"/>
    </mc:Choice>
    <mc:Fallback xmlns="">
      <p:transition spd="slow" advTm="3276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5F2B0-6AA3-4E0F-BD08-297D186B4790}"/>
              </a:ext>
            </a:extLst>
          </p:cNvPr>
          <p:cNvSpPr>
            <a:spLocks noGrp="1"/>
          </p:cNvSpPr>
          <p:nvPr>
            <p:ph type="title"/>
          </p:nvPr>
        </p:nvSpPr>
        <p:spPr/>
        <p:txBody>
          <a:bodyPr>
            <a:normAutofit/>
          </a:bodyPr>
          <a:lstStyle/>
          <a:p>
            <a:pPr algn="ctr"/>
            <a:r>
              <a:rPr lang="en-US" sz="3000" dirty="0">
                <a:latin typeface="Verdana" panose="020B0604030504040204" pitchFamily="34" charset="0"/>
                <a:ea typeface="Verdana" panose="020B0604030504040204" pitchFamily="34" charset="0"/>
              </a:rPr>
              <a:t>Future Concerns and the Texas ORVP</a:t>
            </a:r>
          </a:p>
        </p:txBody>
      </p:sp>
      <p:pic>
        <p:nvPicPr>
          <p:cNvPr id="5" name="Content Placeholder 5" descr="image of rabies by county ">
            <a:extLst>
              <a:ext uri="{FF2B5EF4-FFF2-40B4-BE49-F238E27FC236}">
                <a16:creationId xmlns:a16="http://schemas.microsoft.com/office/drawing/2014/main" id="{0FFC89DA-39B5-9FCF-3EC7-5409DA9B06B9}"/>
              </a:ext>
            </a:extLst>
          </p:cNvPr>
          <p:cNvPicPr>
            <a:picLocks noGrp="1" noChangeAspect="1"/>
          </p:cNvPicPr>
          <p:nvPr>
            <p:ph sz="half" idx="1"/>
          </p:nvPr>
        </p:nvPicPr>
        <p:blipFill>
          <a:blip r:embed="rId2"/>
          <a:stretch>
            <a:fillRect/>
          </a:stretch>
        </p:blipFill>
        <p:spPr>
          <a:xfrm>
            <a:off x="2024387" y="2292481"/>
            <a:ext cx="2330442" cy="2019722"/>
          </a:xfrm>
          <a:prstGeom prst="rect">
            <a:avLst/>
          </a:prstGeom>
        </p:spPr>
      </p:pic>
      <p:pic>
        <p:nvPicPr>
          <p:cNvPr id="3" name="Picture 2" descr="image of rabies hot spots ">
            <a:extLst>
              <a:ext uri="{FF2B5EF4-FFF2-40B4-BE49-F238E27FC236}">
                <a16:creationId xmlns:a16="http://schemas.microsoft.com/office/drawing/2014/main" id="{36564128-30D3-AA7F-1AC8-E605617204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329" y="4312204"/>
            <a:ext cx="2194560" cy="1609823"/>
          </a:xfrm>
          <a:prstGeom prst="rect">
            <a:avLst/>
          </a:prstGeom>
          <a:noFill/>
          <a:ln w="19050">
            <a:solidFill>
              <a:srgbClr val="022167"/>
            </a:solidFill>
          </a:ln>
        </p:spPr>
      </p:pic>
      <p:sp>
        <p:nvSpPr>
          <p:cNvPr id="4" name="Content Placeholder 3">
            <a:extLst>
              <a:ext uri="{FF2B5EF4-FFF2-40B4-BE49-F238E27FC236}">
                <a16:creationId xmlns:a16="http://schemas.microsoft.com/office/drawing/2014/main" id="{1EFC3A71-EE29-E260-632A-787BCC9CE006}"/>
              </a:ext>
            </a:extLst>
          </p:cNvPr>
          <p:cNvSpPr>
            <a:spLocks noGrp="1"/>
          </p:cNvSpPr>
          <p:nvPr>
            <p:ph sz="half" idx="2"/>
          </p:nvPr>
        </p:nvSpPr>
        <p:spPr>
          <a:xfrm>
            <a:off x="4827662" y="2356674"/>
            <a:ext cx="3687687" cy="3263504"/>
          </a:xfrm>
        </p:spPr>
        <p:txBody>
          <a:bodyPr>
            <a:normAutofit fontScale="77500" lnSpcReduction="20000"/>
          </a:bodyPr>
          <a:lstStyle/>
          <a:p>
            <a:r>
              <a:rPr lang="en-US" dirty="0">
                <a:latin typeface="Verdana" panose="020B0604030504040204" pitchFamily="34" charset="0"/>
                <a:ea typeface="Verdana" panose="020B0604030504040204" pitchFamily="34" charset="0"/>
              </a:rPr>
              <a:t>Continuing the border maintenance zone</a:t>
            </a:r>
          </a:p>
          <a:p>
            <a:pPr lvl="1"/>
            <a:r>
              <a:rPr lang="en-US" sz="2100" dirty="0">
                <a:latin typeface="Verdana" panose="020B0604030504040204" pitchFamily="34" charset="0"/>
                <a:ea typeface="Verdana" panose="020B0604030504040204" pitchFamily="34" charset="0"/>
              </a:rPr>
              <a:t>Mexico </a:t>
            </a:r>
          </a:p>
          <a:p>
            <a:pPr lvl="1"/>
            <a:r>
              <a:rPr lang="en-US" sz="2100" dirty="0">
                <a:latin typeface="Verdana" panose="020B0604030504040204" pitchFamily="34" charset="0"/>
                <a:ea typeface="Verdana" panose="020B0604030504040204" pitchFamily="34" charset="0"/>
              </a:rPr>
              <a:t>Arizona Fox variant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Raccoon Rabies</a:t>
            </a:r>
          </a:p>
          <a:p>
            <a:pPr lvl="1"/>
            <a:r>
              <a:rPr lang="en-US" dirty="0">
                <a:latin typeface="Verdana" panose="020B0604030504040204" pitchFamily="34" charset="0"/>
                <a:ea typeface="Verdana" panose="020B0604030504040204" pitchFamily="34" charset="0"/>
              </a:rPr>
              <a:t>mid-Atlantic foci</a:t>
            </a:r>
          </a:p>
          <a:p>
            <a:pPr lvl="1"/>
            <a:r>
              <a:rPr lang="en-US" dirty="0">
                <a:latin typeface="Verdana" panose="020B0604030504040204" pitchFamily="34" charset="0"/>
                <a:ea typeface="Verdana" panose="020B0604030504040204" pitchFamily="34" charset="0"/>
              </a:rPr>
              <a:t>translocation of raccoons for hunting</a:t>
            </a:r>
          </a:p>
          <a:p>
            <a:pPr marL="342900" lvl="1" indent="0">
              <a:buNone/>
            </a:pP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New Mexico</a:t>
            </a:r>
          </a:p>
          <a:p>
            <a:pPr lvl="1"/>
            <a:r>
              <a:rPr lang="en-US" sz="2100" dirty="0">
                <a:latin typeface="Verdana" panose="020B0604030504040204" pitchFamily="34" charset="0"/>
                <a:ea typeface="Verdana" panose="020B0604030504040204" pitchFamily="34" charset="0"/>
              </a:rPr>
              <a:t>Arizona Fox Variant</a:t>
            </a:r>
          </a:p>
          <a:p>
            <a:pPr marL="342900" lvl="1" indent="0">
              <a:buNone/>
            </a:pPr>
            <a:endParaRPr lang="en-US" sz="2100" dirty="0">
              <a:latin typeface="Verdana" panose="020B0604030504040204" pitchFamily="34" charset="0"/>
              <a:ea typeface="Verdana" panose="020B0604030504040204" pitchFamily="34" charset="0"/>
            </a:endParaRPr>
          </a:p>
          <a:p>
            <a:pPr marL="342900" lvl="1" indent="0">
              <a:buNone/>
            </a:pPr>
            <a:r>
              <a:rPr lang="en-US" sz="2100" dirty="0">
                <a:highlight>
                  <a:srgbClr val="FFFF00"/>
                </a:highlight>
                <a:latin typeface="Verdana" panose="020B0604030504040204" pitchFamily="34" charset="0"/>
                <a:ea typeface="Verdana" panose="020B0604030504040204" pitchFamily="34" charset="0"/>
              </a:rPr>
              <a:t>Hot Spot Projects</a:t>
            </a:r>
          </a:p>
          <a:p>
            <a:endParaRPr lang="en-US" dirty="0"/>
          </a:p>
        </p:txBody>
      </p:sp>
    </p:spTree>
    <p:extLst>
      <p:ext uri="{BB962C8B-B14F-4D97-AF65-F5344CB8AC3E}">
        <p14:creationId xmlns:p14="http://schemas.microsoft.com/office/powerpoint/2010/main" val="2193807289"/>
      </p:ext>
    </p:extLst>
  </p:cSld>
  <p:clrMapOvr>
    <a:masterClrMapping/>
  </p:clrMapOvr>
  <mc:AlternateContent xmlns:mc="http://schemas.openxmlformats.org/markup-compatibility/2006" xmlns:p14="http://schemas.microsoft.com/office/powerpoint/2010/main">
    <mc:Choice Requires="p14">
      <p:transition spd="slow" p14:dur="2000" advTm="70212"/>
    </mc:Choice>
    <mc:Fallback xmlns="">
      <p:transition spd="slow" advTm="7021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557DA8F-13CF-26B0-4935-0BF3D6246478}"/>
              </a:ext>
            </a:extLst>
          </p:cNvPr>
          <p:cNvSpPr>
            <a:spLocks noGrp="1" noChangeArrowheads="1"/>
          </p:cNvSpPr>
          <p:nvPr>
            <p:ph type="title"/>
          </p:nvPr>
        </p:nvSpPr>
        <p:spPr>
          <a:xfrm>
            <a:off x="3028950" y="857250"/>
            <a:ext cx="2971800" cy="457200"/>
          </a:xfrm>
        </p:spPr>
        <p:txBody>
          <a:bodyPr/>
          <a:lstStyle/>
          <a:p>
            <a:pPr eaLnBrk="1" hangingPunct="1"/>
            <a:r>
              <a:rPr lang="en-US" altLang="en-US" sz="2400"/>
              <a:t>References</a:t>
            </a:r>
          </a:p>
        </p:txBody>
      </p:sp>
      <p:sp>
        <p:nvSpPr>
          <p:cNvPr id="79875" name="Rectangle 3">
            <a:extLst>
              <a:ext uri="{FF2B5EF4-FFF2-40B4-BE49-F238E27FC236}">
                <a16:creationId xmlns:a16="http://schemas.microsoft.com/office/drawing/2014/main" id="{C5F2B562-698B-AFB2-C32F-FC11A5B5DFDA}"/>
              </a:ext>
            </a:extLst>
          </p:cNvPr>
          <p:cNvSpPr>
            <a:spLocks noGrp="1" noChangeArrowheads="1"/>
          </p:cNvSpPr>
          <p:nvPr>
            <p:ph type="body" idx="1"/>
          </p:nvPr>
        </p:nvSpPr>
        <p:spPr>
          <a:xfrm>
            <a:off x="268940" y="1314450"/>
            <a:ext cx="8633013" cy="4592171"/>
          </a:xfrm>
        </p:spPr>
        <p:txBody>
          <a:bodyPr/>
          <a:lstStyle/>
          <a:p>
            <a:pPr eaLnBrk="1" hangingPunct="1">
              <a:defRPr/>
            </a:pPr>
            <a:r>
              <a:rPr lang="en-US" altLang="en-US" sz="938" b="1" dirty="0"/>
              <a:t>Rohde R.E. &amp; Rupprecht C. </a:t>
            </a:r>
            <a:r>
              <a:rPr lang="en-US" altLang="en-US" sz="938" dirty="0"/>
              <a:t>Rabies is an ancient, unpredictable and potentially fatal disease − two rabies researchers explain how to protect yourself. Rabies is an ancient, unpredictable and potentially fatal disease − two rabies researchers explain how to protect yourself (theconversation.com) </a:t>
            </a:r>
            <a:r>
              <a:rPr lang="en-US" altLang="en-US" sz="938" i="1" dirty="0"/>
              <a:t>The Conversation</a:t>
            </a:r>
            <a:r>
              <a:rPr lang="en-US" altLang="en-US" sz="938" dirty="0"/>
              <a:t>. January 9, 2024. </a:t>
            </a:r>
            <a:r>
              <a:rPr lang="en-US" altLang="en-US" sz="938" dirty="0">
                <a:hlinkClick r:id="rId2"/>
              </a:rPr>
              <a:t>https://theconversation.com/rabies-is-an-ancient-unpredictable-and-potentially-fatal-disease-two-rabies-researchers-explain-how-to-protect-yourself-219199</a:t>
            </a:r>
            <a:r>
              <a:rPr lang="en-US" altLang="en-US" sz="938" dirty="0"/>
              <a:t> </a:t>
            </a:r>
          </a:p>
          <a:p>
            <a:pPr eaLnBrk="1" hangingPunct="1">
              <a:defRPr/>
            </a:pPr>
            <a:r>
              <a:rPr lang="en-US" altLang="en-US" sz="938" b="1" dirty="0"/>
              <a:t>Rohde R.E. &amp; </a:t>
            </a:r>
            <a:r>
              <a:rPr lang="en-US" altLang="en-US" sz="938" dirty="0"/>
              <a:t>Pamela J. Wilson. American Society of Microbiology, Bugs and Drugs article. The One Health of Rabies: It’s Not Just for Animals. September 28, 2021. </a:t>
            </a:r>
            <a:r>
              <a:rPr lang="en-US" altLang="en-US" sz="938" dirty="0">
                <a:hlinkClick r:id="rId3"/>
              </a:rPr>
              <a:t>https://asm.org/Articles/2021/September/The-One-Health-of-Rabies-It-s-Not-Just-for-Animals</a:t>
            </a:r>
            <a:r>
              <a:rPr lang="en-US" altLang="en-US" sz="938" dirty="0"/>
              <a:t> </a:t>
            </a:r>
          </a:p>
          <a:p>
            <a:pPr eaLnBrk="1" hangingPunct="1">
              <a:defRPr/>
            </a:pPr>
            <a:r>
              <a:rPr lang="en-US" altLang="en-US" sz="938" b="1" dirty="0"/>
              <a:t>Rohde RE </a:t>
            </a:r>
            <a:r>
              <a:rPr lang="en-US" altLang="en-US" sz="938" dirty="0"/>
              <a:t>and Rupprecht CE. Update on lyssaviruses and rabies: will past progress play as prologue in the near term towards future elimination? Faculty Reviews 2020 9:(9) https://doi.org/10.12703/b/9-9 Specific URL: </a:t>
            </a:r>
            <a:r>
              <a:rPr lang="en-US" altLang="en-US" sz="938" dirty="0">
                <a:hlinkClick r:id="rId4"/>
              </a:rPr>
              <a:t>https://facultyopinions.com/reports/b/9/9</a:t>
            </a:r>
            <a:r>
              <a:rPr lang="en-US" altLang="en-US" sz="938" dirty="0"/>
              <a:t> </a:t>
            </a:r>
          </a:p>
          <a:p>
            <a:pPr eaLnBrk="1" hangingPunct="1">
              <a:defRPr/>
            </a:pPr>
            <a:r>
              <a:rPr lang="en-US" altLang="en-US" sz="938" b="1" dirty="0"/>
              <a:t>Wilson, PJ, Rohde R.E. et al. </a:t>
            </a:r>
            <a:r>
              <a:rPr lang="en-US" altLang="en-US" sz="938" dirty="0"/>
              <a:t>2019. Rabies: Clinical Considerations and Exposure Evaluations. Elsevier Press, St. Louis, Missouri 63043. (Invited book). ISBN: 978-0-323-63979-8  Ordering information: </a:t>
            </a:r>
            <a:r>
              <a:rPr lang="en-US" altLang="en-US" sz="938" dirty="0">
                <a:hlinkClick r:id="rId5"/>
              </a:rPr>
              <a:t>https://www.elsevier.com/books/rabies/wilson/978-0-323-63979-8</a:t>
            </a:r>
            <a:r>
              <a:rPr lang="en-US" altLang="en-US" sz="938" dirty="0"/>
              <a:t>  </a:t>
            </a:r>
          </a:p>
          <a:p>
            <a:pPr eaLnBrk="1" hangingPunct="1">
              <a:defRPr/>
            </a:pPr>
            <a:r>
              <a:rPr lang="en-US" altLang="en-US" sz="938" b="1" dirty="0"/>
              <a:t>Rohde R.E. </a:t>
            </a:r>
            <a:r>
              <a:rPr lang="en-US" altLang="en-US" sz="938" dirty="0"/>
              <a:t>Rabies Disease, Transmission and Prevention: Just What Do You Know About Rabies? American Society for Microbiology, Invited online article, September 23, 2019. </a:t>
            </a:r>
            <a:r>
              <a:rPr lang="en-US" altLang="en-US" sz="938" dirty="0">
                <a:hlinkClick r:id="rId6"/>
              </a:rPr>
              <a:t>https://asm.org/Articles/2019/September/Rabies-Disease,-Transmission-and-Prevention-Just-W</a:t>
            </a:r>
            <a:r>
              <a:rPr lang="en-US" altLang="en-US" sz="938" dirty="0"/>
              <a:t>   </a:t>
            </a:r>
          </a:p>
          <a:p>
            <a:pPr eaLnBrk="1" hangingPunct="1">
              <a:defRPr/>
            </a:pPr>
            <a:r>
              <a:rPr lang="en-US" altLang="en-US" sz="938" dirty="0"/>
              <a:t>Bonny Mayes, MA; Pamela J. Wilson, MEd; Ernest H. Oertli, DVM, PhD, DACVPM; Patrick R. Hunt, BS; </a:t>
            </a:r>
            <a:r>
              <a:rPr lang="en-US" altLang="en-US" sz="938" b="1" dirty="0"/>
              <a:t>Rodney E. Rohde</a:t>
            </a:r>
            <a:r>
              <a:rPr lang="en-US" altLang="en-US" sz="938" dirty="0"/>
              <a:t>, PhD, MS. Epidemiology of rabies in bats in Texas, 2001-2010</a:t>
            </a:r>
            <a:r>
              <a:rPr lang="en-US" altLang="en-US" sz="938" b="1" dirty="0"/>
              <a:t>. </a:t>
            </a:r>
            <a:r>
              <a:rPr lang="en-US" altLang="en-US" sz="938" i="1" dirty="0"/>
              <a:t>J Am Vet Med </a:t>
            </a:r>
            <a:r>
              <a:rPr lang="en-US" altLang="en-US" sz="938" i="1" dirty="0" err="1"/>
              <a:t>Assoc</a:t>
            </a:r>
            <a:r>
              <a:rPr lang="en-US" altLang="en-US" sz="938" i="1" dirty="0"/>
              <a:t> </a:t>
            </a:r>
            <a:r>
              <a:rPr lang="en-US" altLang="en-US" sz="938" dirty="0"/>
              <a:t>2013;243:1129–1137.</a:t>
            </a:r>
          </a:p>
          <a:p>
            <a:pPr eaLnBrk="1" hangingPunct="1">
              <a:defRPr/>
            </a:pPr>
            <a:r>
              <a:rPr lang="en-US" altLang="en-US" sz="938" b="1" dirty="0"/>
              <a:t>Rohde, Rodney E</a:t>
            </a:r>
            <a:r>
              <a:rPr lang="en-US" altLang="en-US" sz="938" dirty="0"/>
              <a:t>. &amp; Mayes, Bonny C., “Molecular Diagnosis and Epidemiology of Rabies.” In P. Hu, M. Hedge, &amp; P.A. Lennon (eds.), Modern Clinical Molecular Techniques (New Edition), NY: Springer Press, 2012. [ISBN 978-1-4614-2169-6]: </a:t>
            </a:r>
            <a:r>
              <a:rPr lang="en-US" altLang="en-US" sz="938" dirty="0">
                <a:hlinkClick r:id="rId7"/>
              </a:rPr>
              <a:t>http://www.springer.com/medicine/pathology/book/978-1-4614-2169-6</a:t>
            </a:r>
            <a:endParaRPr lang="en-US" altLang="en-US" sz="938" dirty="0"/>
          </a:p>
          <a:p>
            <a:pPr eaLnBrk="1" hangingPunct="1">
              <a:defRPr/>
            </a:pPr>
            <a:r>
              <a:rPr lang="en-US" altLang="en-US" sz="938" dirty="0"/>
              <a:t>Ernest H. Oertli, DVM, PhD, </a:t>
            </a:r>
            <a:r>
              <a:rPr lang="en-US" altLang="en-US" sz="938" dirty="0" err="1"/>
              <a:t>Diplomate</a:t>
            </a:r>
            <a:r>
              <a:rPr lang="en-US" altLang="en-US" sz="938" dirty="0"/>
              <a:t> ACVPM; Pamela J. Wilson, MEd; Patrick R. Hunt, BS; Thomas J. Sidwa, DVM; </a:t>
            </a:r>
            <a:r>
              <a:rPr lang="en-US" altLang="en-US" sz="938" b="1" dirty="0"/>
              <a:t>Rodney E. Rohde</a:t>
            </a:r>
            <a:r>
              <a:rPr lang="en-US" altLang="en-US" sz="938" dirty="0"/>
              <a:t>, MS, SV, SM, MP (ASCP). (2009). Rabies in Skunks in Texas. </a:t>
            </a:r>
            <a:r>
              <a:rPr lang="en-US" altLang="en-US" sz="938" i="1" dirty="0"/>
              <a:t>JAVMA</a:t>
            </a:r>
            <a:r>
              <a:rPr lang="en-US" altLang="en-US" sz="938" dirty="0"/>
              <a:t>, </a:t>
            </a:r>
            <a:r>
              <a:rPr lang="en-US" altLang="en-US" sz="938" i="1" dirty="0"/>
              <a:t>234</a:t>
            </a:r>
            <a:r>
              <a:rPr lang="en-US" altLang="en-US" sz="938" dirty="0"/>
              <a:t>(5): 1-5.</a:t>
            </a:r>
          </a:p>
          <a:p>
            <a:pPr eaLnBrk="1" hangingPunct="1">
              <a:defRPr/>
            </a:pPr>
            <a:r>
              <a:rPr lang="en-US" altLang="en-US" sz="938" b="1" dirty="0"/>
              <a:t>Rohde, R.E.</a:t>
            </a:r>
            <a:r>
              <a:rPr lang="en-US" altLang="en-US" sz="938" dirty="0"/>
              <a:t> May, 2008. </a:t>
            </a:r>
            <a:r>
              <a:rPr lang="en-US" altLang="en-US" sz="938" dirty="0">
                <a:hlinkClick r:id="rId8"/>
              </a:rPr>
              <a:t>Controlling Rabies at its Source: The Texas Experience – Oral Rabies Vaccination Program</a:t>
            </a:r>
            <a:r>
              <a:rPr lang="en-US" altLang="en-US" sz="938" dirty="0"/>
              <a:t>. </a:t>
            </a:r>
            <a:r>
              <a:rPr lang="en-US" altLang="en-US" sz="938" i="1" dirty="0"/>
              <a:t>ASCLS Today</a:t>
            </a:r>
            <a:r>
              <a:rPr lang="en-US" altLang="en-US" sz="938" dirty="0"/>
              <a:t>, 22(5), 14-15.</a:t>
            </a:r>
          </a:p>
          <a:p>
            <a:pPr eaLnBrk="1" hangingPunct="1">
              <a:defRPr/>
            </a:pPr>
            <a:r>
              <a:rPr lang="en-US" altLang="en-US" sz="938" dirty="0"/>
              <a:t>Leslie, MJ, Messenger S, </a:t>
            </a:r>
            <a:r>
              <a:rPr lang="en-US" altLang="en-US" sz="938" b="1" dirty="0"/>
              <a:t>Rohde RE</a:t>
            </a:r>
            <a:r>
              <a:rPr lang="en-US" altLang="en-US" sz="938" dirty="0"/>
              <a:t>, Smith J, </a:t>
            </a:r>
            <a:r>
              <a:rPr lang="en-US" altLang="en-US" sz="938" dirty="0" err="1"/>
              <a:t>Cheshier</a:t>
            </a:r>
            <a:r>
              <a:rPr lang="en-US" altLang="en-US" sz="938" dirty="0"/>
              <a:t> R, Hanlon C, et al. Bat-associated rabies virus in skunks. </a:t>
            </a:r>
            <a:r>
              <a:rPr lang="en-US" altLang="en-US" sz="938" dirty="0" err="1"/>
              <a:t>Emerg</a:t>
            </a:r>
            <a:r>
              <a:rPr lang="en-US" altLang="en-US" sz="938" dirty="0"/>
              <a:t> Infect Dis [serial on the Internet]. 2006 Aug [date cited]. Available from </a:t>
            </a:r>
            <a:r>
              <a:rPr lang="en-US" altLang="en-US" sz="938" dirty="0">
                <a:hlinkClick r:id="rId9"/>
              </a:rPr>
              <a:t>http://www.cdc.gov/ncidod/EID/vol12no08/05-1526.htm</a:t>
            </a:r>
            <a:endParaRPr lang="en-US" altLang="en-US" sz="938" dirty="0"/>
          </a:p>
          <a:p>
            <a:pPr eaLnBrk="1" hangingPunct="1">
              <a:defRPr/>
            </a:pPr>
            <a:r>
              <a:rPr lang="en-US" altLang="en-US" sz="938" dirty="0"/>
              <a:t>Sidwa, T., P. Wilson, G. Moore, E. Oertli, B. Hicks, R.E. Rohde and D. Johnston.  Evaluation of Oral Rabies Vaccination Programs for control of rabies epizootics in coyotes and gray foxes: 1995-2003. J Am Vet Med Assoc 2005;227(5):785-792. </a:t>
            </a:r>
          </a:p>
          <a:p>
            <a:pPr eaLnBrk="1" hangingPunct="1">
              <a:defRPr/>
            </a:pPr>
            <a:r>
              <a:rPr lang="en-US" altLang="en-US" sz="938" b="1" dirty="0">
                <a:hlinkClick r:id="rId10"/>
              </a:rPr>
              <a:t>Rohde R.E</a:t>
            </a:r>
            <a:r>
              <a:rPr lang="en-US" altLang="en-US" sz="938" dirty="0">
                <a:hlinkClick r:id="rId10"/>
              </a:rPr>
              <a:t>., </a:t>
            </a:r>
            <a:r>
              <a:rPr lang="en-US" altLang="en-US" sz="938" dirty="0" err="1">
                <a:hlinkClick r:id="rId10"/>
              </a:rPr>
              <a:t>S.U.Neill</a:t>
            </a:r>
            <a:r>
              <a:rPr lang="en-US" altLang="en-US" sz="938" dirty="0">
                <a:hlinkClick r:id="rId10"/>
              </a:rPr>
              <a:t>, K.A. Clark, and J.S. Smith.  1997.  Molecular epidemiology of rabies epizootics in Texas.  </a:t>
            </a:r>
            <a:r>
              <a:rPr lang="en-US" altLang="en-US" sz="938" i="1" dirty="0">
                <a:hlinkClick r:id="rId10"/>
              </a:rPr>
              <a:t>J Clin </a:t>
            </a:r>
            <a:r>
              <a:rPr lang="en-US" altLang="en-US" sz="938" i="1" dirty="0" err="1">
                <a:hlinkClick r:id="rId10"/>
              </a:rPr>
              <a:t>Virol</a:t>
            </a:r>
            <a:r>
              <a:rPr lang="en-US" altLang="en-US" sz="938" dirty="0">
                <a:hlinkClick r:id="rId10"/>
              </a:rPr>
              <a:t>. 8:209-217.</a:t>
            </a:r>
            <a:r>
              <a:rPr lang="en-US" altLang="en-US" sz="938" dirty="0"/>
              <a:t> </a:t>
            </a:r>
          </a:p>
          <a:p>
            <a:pPr eaLnBrk="1" hangingPunct="1">
              <a:defRPr/>
            </a:pPr>
            <a:r>
              <a:rPr lang="en-US" altLang="en-US" sz="938" b="1" dirty="0"/>
              <a:t>Rohde RE</a:t>
            </a:r>
            <a:r>
              <a:rPr lang="en-US" altLang="en-US" sz="938" dirty="0"/>
              <a:t>, Mayes BC, Smith JS, Neill SU. Bat rabies, Texas, 1996–2000. </a:t>
            </a:r>
            <a:r>
              <a:rPr lang="en-US" altLang="en-US" sz="938" dirty="0" err="1"/>
              <a:t>Emerg</a:t>
            </a:r>
            <a:r>
              <a:rPr lang="en-US" altLang="en-US" sz="938" dirty="0"/>
              <a:t> Infect Dis [serial online]. 2004 May [date cited]. Available from: </a:t>
            </a:r>
            <a:r>
              <a:rPr lang="en-US" altLang="en-US" sz="938" dirty="0">
                <a:hlinkClick r:id="rId11"/>
              </a:rPr>
              <a:t>http://www.cdc.gov/ncidod/EID/vol10no5/03-0719.htm</a:t>
            </a:r>
            <a:endParaRPr lang="en-US" altLang="en-US" sz="938" dirty="0"/>
          </a:p>
          <a:p>
            <a:pPr eaLnBrk="1" hangingPunct="1">
              <a:defRPr/>
            </a:pPr>
            <a:r>
              <a:rPr lang="en-US" altLang="en-US" sz="938" b="1" dirty="0"/>
              <a:t>Rohde R.E</a:t>
            </a:r>
            <a:r>
              <a:rPr lang="en-US" altLang="en-US" sz="938" dirty="0"/>
              <a:t>., P.J Wilson, B.C. Mayes, E. Oertli and J.S. Smith.  January 2004.  Rabies: Methods and Guidelines for Assessing a Clinical Rarity.  American Society for Clinical Pathology, </a:t>
            </a:r>
            <a:r>
              <a:rPr lang="en-US" altLang="en-US" sz="938" i="1" dirty="0"/>
              <a:t>2004 Microbiology No. MB-4 Tech Sample</a:t>
            </a:r>
            <a:r>
              <a:rPr lang="en-US" altLang="en-US" sz="938" b="1" dirty="0"/>
              <a:t>  </a:t>
            </a:r>
            <a:r>
              <a:rPr lang="en-US" altLang="en-US" sz="938" dirty="0"/>
              <a:t>21-29.</a:t>
            </a:r>
          </a:p>
          <a:p>
            <a:pPr eaLnBrk="1" hangingPunct="1">
              <a:buFontTx/>
              <a:buNone/>
              <a:defRPr/>
            </a:pPr>
            <a:endParaRPr lang="en-US" altLang="en-US" sz="938" dirty="0"/>
          </a:p>
        </p:txBody>
      </p:sp>
    </p:spTree>
    <p:extLst>
      <p:ext uri="{BB962C8B-B14F-4D97-AF65-F5344CB8AC3E}">
        <p14:creationId xmlns:p14="http://schemas.microsoft.com/office/powerpoint/2010/main" val="268769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4572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NH Public Health System</a:t>
            </a:r>
          </a:p>
        </p:txBody>
      </p:sp>
      <p:sp>
        <p:nvSpPr>
          <p:cNvPr id="9218" name="Content Placeholder 2">
            <a:extLst>
              <a:ext uri="{C183D7F6-B498-43B3-948B-1728B52AA6E4}">
                <adec:decorative xmlns:adec="http://schemas.microsoft.com/office/drawing/2017/decorative" val="0"/>
              </a:ext>
            </a:extLst>
          </p:cNvPr>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Char char="•"/>
            </a:pPr>
            <a:r>
              <a:rPr lang="en-US" altLang="en-US" sz="2400"/>
              <a:t>NH Department of Health and Human Services  (lab, epi, surveillance, etc.)</a:t>
            </a:r>
          </a:p>
          <a:p>
            <a:pPr eaLnBrk="1" hangingPunct="1">
              <a:lnSpc>
                <a:spcPct val="100000"/>
              </a:lnSpc>
              <a:buFontTx/>
              <a:buChar char="•"/>
            </a:pPr>
            <a:r>
              <a:rPr lang="en-US" altLang="en-US" sz="2400"/>
              <a:t>14 Public Health Regions</a:t>
            </a:r>
          </a:p>
          <a:p>
            <a:pPr eaLnBrk="1" hangingPunct="1">
              <a:lnSpc>
                <a:spcPct val="100000"/>
              </a:lnSpc>
              <a:buFontTx/>
              <a:buChar char="•"/>
            </a:pPr>
            <a:r>
              <a:rPr lang="en-US" altLang="en-US" sz="2400"/>
              <a:t>234 municipalities (Health Officers)</a:t>
            </a:r>
          </a:p>
          <a:p>
            <a:pPr eaLnBrk="1" hangingPunct="1">
              <a:lnSpc>
                <a:spcPct val="100000"/>
              </a:lnSpc>
              <a:buFontTx/>
              <a:buChar char="•"/>
            </a:pPr>
            <a:r>
              <a:rPr lang="en-US" altLang="en-US" sz="2400"/>
              <a:t>2 municipal Health Departments</a:t>
            </a:r>
          </a:p>
          <a:p>
            <a:pPr eaLnBrk="1" hangingPunct="1">
              <a:lnSpc>
                <a:spcPct val="100000"/>
              </a:lnSpc>
              <a:buFontTx/>
              <a:buChar char="•"/>
            </a:pPr>
            <a:r>
              <a:rPr lang="en-US" altLang="en-US" sz="2400"/>
              <a:t>26 Hospitals/13 Critical Access</a:t>
            </a:r>
          </a:p>
          <a:p>
            <a:pPr eaLnBrk="1" hangingPunct="1">
              <a:lnSpc>
                <a:spcPct val="100000"/>
              </a:lnSpc>
              <a:buFontTx/>
              <a:buChar char="•"/>
            </a:pPr>
            <a:endParaRPr lang="en-US" altLang="en-US"/>
          </a:p>
        </p:txBody>
      </p:sp>
      <p:pic>
        <p:nvPicPr>
          <p:cNvPr id="9220" name="Content Placeholder 4" descr="Image of New Hampshire Public Health Syste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1381125"/>
            <a:ext cx="34988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descr="A blue star"/>
          <p:cNvSpPr/>
          <p:nvPr/>
        </p:nvSpPr>
        <p:spPr>
          <a:xfrm>
            <a:off x="7013575" y="4797425"/>
            <a:ext cx="182563" cy="182563"/>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FE770-B2B7-4B0C-B7D8-4A7461336597}"/>
              </a:ext>
            </a:extLst>
          </p:cNvPr>
          <p:cNvSpPr txBox="1">
            <a:spLocks noGrp="1"/>
          </p:cNvSpPr>
          <p:nvPr>
            <p:ph type="title" idx="4294967295"/>
          </p:nvPr>
        </p:nvSpPr>
        <p:spPr>
          <a:xfrm>
            <a:off x="2324317" y="1013476"/>
            <a:ext cx="2164568"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Thank you! Questions?</a:t>
            </a:r>
          </a:p>
        </p:txBody>
      </p:sp>
      <p:pic>
        <p:nvPicPr>
          <p:cNvPr id="8" name="Picture 7" descr="black and white drawing of speaker ">
            <a:extLst>
              <a:ext uri="{FF2B5EF4-FFF2-40B4-BE49-F238E27FC236}">
                <a16:creationId xmlns:a16="http://schemas.microsoft.com/office/drawing/2014/main" id="{27E26CE9-FC31-BCCB-F810-1E7330455E16}"/>
              </a:ext>
            </a:extLst>
          </p:cNvPr>
          <p:cNvPicPr>
            <a:picLocks noChangeAspect="1"/>
          </p:cNvPicPr>
          <p:nvPr/>
        </p:nvPicPr>
        <p:blipFill>
          <a:blip r:embed="rId3"/>
          <a:stretch>
            <a:fillRect/>
          </a:stretch>
        </p:blipFill>
        <p:spPr>
          <a:xfrm>
            <a:off x="36808" y="1299973"/>
            <a:ext cx="840300" cy="1316024"/>
          </a:xfrm>
          <a:prstGeom prst="rect">
            <a:avLst/>
          </a:prstGeom>
        </p:spPr>
      </p:pic>
      <p:pic>
        <p:nvPicPr>
          <p:cNvPr id="2" name="Picture 1" descr="contact info for speaker ">
            <a:extLst>
              <a:ext uri="{FF2B5EF4-FFF2-40B4-BE49-F238E27FC236}">
                <a16:creationId xmlns:a16="http://schemas.microsoft.com/office/drawing/2014/main" id="{92120587-7547-CD4D-91A8-3A56C172456D}"/>
              </a:ext>
            </a:extLst>
          </p:cNvPr>
          <p:cNvPicPr>
            <a:picLocks noChangeAspect="1"/>
          </p:cNvPicPr>
          <p:nvPr/>
        </p:nvPicPr>
        <p:blipFill>
          <a:blip r:embed="rId4"/>
          <a:stretch>
            <a:fillRect/>
          </a:stretch>
        </p:blipFill>
        <p:spPr>
          <a:xfrm>
            <a:off x="998435" y="1680218"/>
            <a:ext cx="4256901" cy="3374429"/>
          </a:xfrm>
          <a:prstGeom prst="rect">
            <a:avLst/>
          </a:prstGeom>
        </p:spPr>
      </p:pic>
      <p:pic>
        <p:nvPicPr>
          <p:cNvPr id="10" name="Picture 9" descr="A person speaking into a microphone&#10;">
            <a:extLst>
              <a:ext uri="{FF2B5EF4-FFF2-40B4-BE49-F238E27FC236}">
                <a16:creationId xmlns:a16="http://schemas.microsoft.com/office/drawing/2014/main" id="{1BF1E98E-57D8-D118-DE7D-4BB19F1F1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105" y="1299973"/>
            <a:ext cx="3338660" cy="2225773"/>
          </a:xfrm>
          <a:prstGeom prst="rect">
            <a:avLst/>
          </a:prstGeom>
        </p:spPr>
      </p:pic>
      <p:pic>
        <p:nvPicPr>
          <p:cNvPr id="3" name="Picture 2" descr="image of a fox">
            <a:extLst>
              <a:ext uri="{FF2B5EF4-FFF2-40B4-BE49-F238E27FC236}">
                <a16:creationId xmlns:a16="http://schemas.microsoft.com/office/drawing/2014/main" id="{4CCF59B9-A6F0-FE6A-ADCC-81C4948F908E}"/>
              </a:ext>
            </a:extLst>
          </p:cNvPr>
          <p:cNvPicPr>
            <a:picLocks noChangeAspect="1"/>
          </p:cNvPicPr>
          <p:nvPr/>
        </p:nvPicPr>
        <p:blipFill>
          <a:blip r:embed="rId6"/>
          <a:stretch>
            <a:fillRect/>
          </a:stretch>
        </p:blipFill>
        <p:spPr>
          <a:xfrm>
            <a:off x="4374378" y="3834065"/>
            <a:ext cx="1657494" cy="1163675"/>
          </a:xfrm>
          <a:prstGeom prst="rect">
            <a:avLst/>
          </a:prstGeom>
        </p:spPr>
      </p:pic>
      <p:pic>
        <p:nvPicPr>
          <p:cNvPr id="7" name="Picture 6" descr="image of speakers social media channels ">
            <a:extLst>
              <a:ext uri="{FF2B5EF4-FFF2-40B4-BE49-F238E27FC236}">
                <a16:creationId xmlns:a16="http://schemas.microsoft.com/office/drawing/2014/main" id="{62AD30E7-3A5C-E4C5-11B0-C56DA55BD716}"/>
              </a:ext>
            </a:extLst>
          </p:cNvPr>
          <p:cNvPicPr>
            <a:picLocks noChangeAspect="1"/>
          </p:cNvPicPr>
          <p:nvPr/>
        </p:nvPicPr>
        <p:blipFill>
          <a:blip r:embed="rId7"/>
          <a:stretch>
            <a:fillRect/>
          </a:stretch>
        </p:blipFill>
        <p:spPr>
          <a:xfrm>
            <a:off x="6650007" y="3701493"/>
            <a:ext cx="1117705" cy="1428819"/>
          </a:xfrm>
          <a:prstGeom prst="rect">
            <a:avLst/>
          </a:prstGeom>
        </p:spPr>
      </p:pic>
    </p:spTree>
    <p:extLst>
      <p:ext uri="{BB962C8B-B14F-4D97-AF65-F5344CB8AC3E}">
        <p14:creationId xmlns:p14="http://schemas.microsoft.com/office/powerpoint/2010/main" val="339347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98EF-A5E6-2346-D0BC-DD8B8D149498}"/>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Q&amp;A</a:t>
            </a:r>
          </a:p>
        </p:txBody>
      </p:sp>
      <p:pic>
        <p:nvPicPr>
          <p:cNvPr id="4" name="Picture 3" descr="Icon Q&amp;A">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219200" y="2667000"/>
            <a:ext cx="6858000" cy="2743200"/>
          </a:xfrm>
        </p:spPr>
        <p:txBody>
          <a:bodyPr>
            <a:normAutofit fontScale="90000"/>
          </a:bodyPr>
          <a:lstStyle/>
          <a:p>
            <a:r>
              <a:rPr lang="en-US" sz="3000" dirty="0"/>
              <a:t>Next Month’s Webinar:</a:t>
            </a:r>
            <a:br>
              <a:rPr lang="en-US" sz="3000" dirty="0"/>
            </a:br>
            <a:br>
              <a:rPr lang="en-US" sz="3000" dirty="0"/>
            </a:br>
            <a:r>
              <a:rPr lang="en-US" sz="3000" dirty="0"/>
              <a:t>March 27, 11 am – 12 pm CST</a:t>
            </a:r>
            <a:br>
              <a:rPr lang="en-US" sz="3000" dirty="0"/>
            </a:br>
            <a:r>
              <a:rPr lang="en-US" sz="3000" dirty="0"/>
              <a:t> </a:t>
            </a:r>
            <a:br>
              <a:rPr lang="en-US" sz="3000" dirty="0"/>
            </a:br>
            <a:r>
              <a:rPr lang="en-US" sz="3600" dirty="0"/>
              <a:t>Supporting DEI Initiatives in the Laboratory Workforce</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9A85-9BA8-B319-7E4C-B6A3FA60721E}"/>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p:cNvSpPr>
            <a:spLocks noGrp="1"/>
          </p:cNvSpPr>
          <p:nvPr>
            <p:ph idx="1"/>
          </p:nvPr>
        </p:nvSpPr>
        <p:spPr/>
        <p:txBody>
          <a:bodyPr/>
          <a:lstStyle/>
          <a:p>
            <a:pPr marL="342900" indent="-342900">
              <a:buFont typeface="+mj-lt"/>
              <a:buAutoNum type="arabicPeriod"/>
            </a:pPr>
            <a:r>
              <a:rPr lang="en-US" dirty="0"/>
              <a:t>Claim 1 CMLE credit for this webinar from the ASCP Store</a:t>
            </a:r>
          </a:p>
          <a:p>
            <a:pPr marL="342900" indent="-342900">
              <a:buFont typeface="+mj-lt"/>
              <a:buAutoNum type="arabicPeriod"/>
            </a:pPr>
            <a:r>
              <a:rPr lang="en-US" dirty="0"/>
              <a:t>Instructions will be emailed to live attendees tomorrow 2/29 (via Zoom)</a:t>
            </a:r>
          </a:p>
          <a:p>
            <a:pPr marL="342900" indent="-342900">
              <a:buFont typeface="+mj-lt"/>
              <a:buAutoNum type="arabicPeriod"/>
            </a:pPr>
            <a:r>
              <a:rPr lang="en-US" dirty="0"/>
              <a:t>Credit claiming is only available within 1-month of the webinar date</a:t>
            </a:r>
          </a:p>
          <a:p>
            <a:pPr marL="342900" indent="-342900">
              <a:buFont typeface="+mj-lt"/>
              <a:buAutoNum type="arabicPeriod"/>
            </a:pPr>
            <a:endParaRPr lang="en-US" dirty="0">
              <a:hlinkClick r:id="rId2"/>
            </a:endParaRPr>
          </a:p>
          <a:p>
            <a:pPr marL="0" indent="0">
              <a:buNone/>
            </a:pPr>
            <a:endParaRPr lang="en-US" dirty="0"/>
          </a:p>
        </p:txBody>
      </p:sp>
    </p:spTree>
    <p:extLst>
      <p:ext uri="{BB962C8B-B14F-4D97-AF65-F5344CB8AC3E}">
        <p14:creationId xmlns:p14="http://schemas.microsoft.com/office/powerpoint/2010/main" val="67344208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F1B4F0-D6C9-CB16-6B79-4C9D622B9A64}"/>
              </a:ext>
            </a:extLst>
          </p:cNvPr>
          <p:cNvSpPr>
            <a:spLocks noGrp="1"/>
          </p:cNvSpPr>
          <p:nvPr>
            <p:ph type="title"/>
          </p:nvPr>
        </p:nvSpPr>
        <p:spPr>
          <a:xfrm>
            <a:off x="628650" y="203129"/>
            <a:ext cx="7905750" cy="1167046"/>
          </a:xfrm>
        </p:spPr>
        <p:txBody>
          <a:bodyPr/>
          <a:lstStyle/>
          <a:p>
            <a:pPr algn="ctr"/>
            <a:r>
              <a:rPr lang="en-US" dirty="0">
                <a:latin typeface="Arial"/>
                <a:cs typeface="Arial"/>
              </a:rPr>
              <a:t>Visit ASCP’s Support CDC OneLab™ Initiative Website!</a:t>
            </a:r>
            <a:endParaRPr lang="en-US" dirty="0"/>
          </a:p>
        </p:txBody>
      </p:sp>
      <p:sp>
        <p:nvSpPr>
          <p:cNvPr id="5" name="Content Placeholder 4">
            <a:extLst>
              <a:ext uri="{FF2B5EF4-FFF2-40B4-BE49-F238E27FC236}">
                <a16:creationId xmlns:a16="http://schemas.microsoft.com/office/drawing/2014/main" id="{3CDAB5D1-FAF0-08AD-B782-856EFCF1370B}"/>
              </a:ext>
            </a:extLst>
          </p:cNvPr>
          <p:cNvSpPr>
            <a:spLocks noGrp="1"/>
          </p:cNvSpPr>
          <p:nvPr>
            <p:ph idx="1"/>
          </p:nvPr>
        </p:nvSpPr>
        <p:spPr>
          <a:xfrm>
            <a:off x="533400" y="2087276"/>
            <a:ext cx="4876800" cy="3928042"/>
          </a:xfrm>
        </p:spPr>
        <p:txBody>
          <a:bodyPr vert="horz" lIns="68580" tIns="34290" rIns="68580" bIns="34290" rtlCol="0" anchor="t">
            <a:normAutofit lnSpcReduction="10000"/>
          </a:bodyPr>
          <a:lstStyle/>
          <a:p>
            <a:r>
              <a:rPr lang="en-US" dirty="0">
                <a:solidFill>
                  <a:schemeClr val="tx1"/>
                </a:solidFill>
                <a:latin typeface="Arial"/>
                <a:cs typeface="Arial"/>
              </a:rPr>
              <a:t>Learn more about the CDC OneLab Initiative</a:t>
            </a:r>
          </a:p>
          <a:p>
            <a:r>
              <a:rPr lang="en-US" dirty="0">
                <a:solidFill>
                  <a:schemeClr val="tx1"/>
                </a:solidFill>
                <a:latin typeface="Arial"/>
                <a:cs typeface="Arial"/>
              </a:rPr>
              <a:t>Sign up for CDC’s free LMS, OneLab REACH</a:t>
            </a:r>
            <a:r>
              <a:rPr lang="en-US" b="1" dirty="0">
                <a:solidFill>
                  <a:schemeClr val="tx1"/>
                </a:solidFill>
                <a:latin typeface="Arial"/>
                <a:cs typeface="Arial"/>
              </a:rPr>
              <a:t>™</a:t>
            </a:r>
            <a:endParaRPr lang="en-US" dirty="0">
              <a:solidFill>
                <a:schemeClr val="tx1"/>
              </a:solidFill>
            </a:endParaRPr>
          </a:p>
          <a:p>
            <a:r>
              <a:rPr lang="en-US" dirty="0">
                <a:solidFill>
                  <a:schemeClr val="tx1"/>
                </a:solidFill>
                <a:latin typeface="Arial"/>
                <a:cs typeface="Arial"/>
              </a:rPr>
              <a:t>Access ASCP’s free lab training resources, including:</a:t>
            </a:r>
            <a:endParaRPr lang="en-US" dirty="0">
              <a:solidFill>
                <a:schemeClr val="tx1"/>
              </a:solidFill>
            </a:endParaRPr>
          </a:p>
          <a:p>
            <a:pPr lvl="1"/>
            <a:r>
              <a:rPr lang="en-US" sz="1400" i="1" dirty="0">
                <a:solidFill>
                  <a:schemeClr val="tx1"/>
                </a:solidFill>
                <a:latin typeface="Arial"/>
                <a:cs typeface="Arial"/>
              </a:rPr>
              <a:t>Negotiation &amp; Advocacy Toolbox </a:t>
            </a:r>
          </a:p>
          <a:p>
            <a:pPr lvl="1"/>
            <a:r>
              <a:rPr lang="en-US" sz="1400" i="1" dirty="0">
                <a:solidFill>
                  <a:schemeClr val="tx1"/>
                </a:solidFill>
                <a:latin typeface="Arial"/>
                <a:cs typeface="Arial"/>
              </a:rPr>
              <a:t>Case-Based Best Practices in Effective Test Utilization for Clinical Laboratories (eLearning)</a:t>
            </a:r>
            <a:endParaRPr lang="en-US" sz="1600" dirty="0">
              <a:solidFill>
                <a:schemeClr val="tx1"/>
              </a:solidFill>
            </a:endParaRPr>
          </a:p>
          <a:p>
            <a:r>
              <a:rPr lang="en-US" dirty="0">
                <a:solidFill>
                  <a:schemeClr val="tx1"/>
                </a:solidFill>
                <a:latin typeface="Arial"/>
                <a:cs typeface="Arial"/>
              </a:rPr>
              <a:t>Check-out open Volunteer Opportunities </a:t>
            </a:r>
            <a:endParaRPr lang="en-US" dirty="0">
              <a:solidFill>
                <a:schemeClr val="tx1"/>
              </a:solidFill>
            </a:endParaRPr>
          </a:p>
          <a:p>
            <a:r>
              <a:rPr lang="en-US" dirty="0">
                <a:solidFill>
                  <a:schemeClr val="tx1"/>
                </a:solidFill>
                <a:latin typeface="Arial"/>
                <a:cs typeface="Arial"/>
              </a:rPr>
              <a:t>Find out about Workforce Events &amp; Scholarships</a:t>
            </a:r>
          </a:p>
          <a:p>
            <a:pPr marL="0" indent="0">
              <a:buNone/>
            </a:pPr>
            <a:endParaRPr lang="en-US" sz="1350" strike="sngStrike" dirty="0">
              <a:solidFill>
                <a:srgbClr val="0D0D0D"/>
              </a:solidFill>
              <a:latin typeface="Helvetica"/>
              <a:cs typeface="Helvetica"/>
            </a:endParaRPr>
          </a:p>
        </p:txBody>
      </p:sp>
      <p:pic>
        <p:nvPicPr>
          <p:cNvPr id="8" name="Picture Placeholder 7" descr="A qr code with black squares&#10;">
            <a:extLst>
              <a:ext uri="{FF2B5EF4-FFF2-40B4-BE49-F238E27FC236}">
                <a16:creationId xmlns:a16="http://schemas.microsoft.com/office/drawing/2014/main" id="{453BF7CA-2EFD-83D7-F665-9FCA1BDBE785}"/>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t="2021" b="2021"/>
          <a:stretch>
            <a:fillRect/>
          </a:stretch>
        </p:blipFill>
        <p:spPr>
          <a:xfrm>
            <a:off x="5747083" y="2593794"/>
            <a:ext cx="1828262" cy="1753688"/>
          </a:xfrm>
        </p:spPr>
      </p:pic>
      <p:sp>
        <p:nvSpPr>
          <p:cNvPr id="3" name="Rectangle 2"/>
          <p:cNvSpPr/>
          <p:nvPr/>
        </p:nvSpPr>
        <p:spPr>
          <a:xfrm>
            <a:off x="5181600" y="6019800"/>
            <a:ext cx="3279167" cy="276999"/>
          </a:xfrm>
          <a:prstGeom prst="rect">
            <a:avLst/>
          </a:prstGeom>
        </p:spPr>
        <p:txBody>
          <a:bodyPr wrap="none">
            <a:spAutoFit/>
          </a:bodyPr>
          <a:lstStyle/>
          <a:p>
            <a:r>
              <a:rPr lang="en-US" sz="1200" b="1" dirty="0">
                <a:solidFill>
                  <a:schemeClr val="accent1">
                    <a:lumMod val="50000"/>
                  </a:schemeClr>
                </a:solidFill>
              </a:rPr>
              <a:t>https://www.ascp.org/SupportCDCOneLab</a:t>
            </a:r>
          </a:p>
        </p:txBody>
      </p:sp>
    </p:spTree>
    <p:extLst>
      <p:ext uri="{BB962C8B-B14F-4D97-AF65-F5344CB8AC3E}">
        <p14:creationId xmlns:p14="http://schemas.microsoft.com/office/powerpoint/2010/main" val="165422105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3048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Situation Awareness</a:t>
            </a:r>
          </a:p>
        </p:txBody>
      </p:sp>
      <p:sp>
        <p:nvSpPr>
          <p:cNvPr id="11266"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a:t>MAY 2012</a:t>
            </a:r>
          </a:p>
          <a:p>
            <a:pPr eaLnBrk="1" hangingPunct="1">
              <a:lnSpc>
                <a:spcPct val="100000"/>
              </a:lnSpc>
              <a:buFontTx/>
              <a:buChar char="•"/>
            </a:pPr>
            <a:r>
              <a:rPr lang="en-US" altLang="en-US" sz="2000"/>
              <a:t>Cluster of 4 HCV Infections</a:t>
            </a:r>
          </a:p>
          <a:p>
            <a:pPr eaLnBrk="1" hangingPunct="1">
              <a:lnSpc>
                <a:spcPct val="100000"/>
              </a:lnSpc>
              <a:buFontTx/>
              <a:buChar char="•"/>
            </a:pPr>
            <a:r>
              <a:rPr lang="en-US" altLang="en-US" sz="2000"/>
              <a:t>Epi Investigation Reveals Common Source: Cardiac Procedure Room &amp; Recovery Area</a:t>
            </a:r>
          </a:p>
          <a:p>
            <a:pPr eaLnBrk="1" hangingPunct="1">
              <a:lnSpc>
                <a:spcPct val="100000"/>
              </a:lnSpc>
              <a:buFontTx/>
              <a:buChar char="•"/>
            </a:pPr>
            <a:r>
              <a:rPr lang="en-US" altLang="en-US" sz="2000"/>
              <a:t>Testing Indicated for 1,214 Patients (treated between Oct. 1, 2010 – May 25, 2012)</a:t>
            </a:r>
          </a:p>
          <a:p>
            <a:pPr eaLnBrk="1" hangingPunct="1">
              <a:lnSpc>
                <a:spcPct val="100000"/>
              </a:lnSpc>
              <a:buFontTx/>
              <a:buChar char="•"/>
            </a:pPr>
            <a:r>
              <a:rPr lang="en-US" altLang="en-US" sz="2000"/>
              <a:t>Testing Conducted by Hospital &amp; NH DHHS in Phase I </a:t>
            </a:r>
          </a:p>
          <a:p>
            <a:pPr eaLnBrk="1" hangingPunct="1">
              <a:lnSpc>
                <a:spcPct val="100000"/>
              </a:lnSpc>
              <a:buFontTx/>
              <a:buChar char="•"/>
            </a:pPr>
            <a:r>
              <a:rPr lang="en-US" altLang="en-US" sz="2000"/>
              <a:t>Linked to Healthcare Worker (Drug Diversion)</a:t>
            </a:r>
          </a:p>
        </p:txBody>
      </p:sp>
      <p:pic>
        <p:nvPicPr>
          <p:cNvPr id="11268" name="Content Placeholder 4" descr="A red notation that highlights where the outbreak starte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1381125"/>
            <a:ext cx="34988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descr="A blue star"/>
          <p:cNvSpPr/>
          <p:nvPr/>
        </p:nvSpPr>
        <p:spPr>
          <a:xfrm>
            <a:off x="7013575" y="4797425"/>
            <a:ext cx="182563" cy="182563"/>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cxnSp>
        <p:nvCxnSpPr>
          <p:cNvPr id="11" name="Straight Connector 10" descr="a notation that states where the outbreal started "/>
          <p:cNvCxnSpPr/>
          <p:nvPr/>
        </p:nvCxnSpPr>
        <p:spPr>
          <a:xfrm flipV="1">
            <a:off x="7902575" y="4781550"/>
            <a:ext cx="574675" cy="530225"/>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6" name="Cross 5">
            <a:extLst>
              <a:ext uri="{C183D7F6-B498-43B3-948B-1728B52AA6E4}">
                <adec:decorative xmlns:adec="http://schemas.microsoft.com/office/drawing/2017/decorative" val="1"/>
              </a:ext>
            </a:extLst>
          </p:cNvPr>
          <p:cNvSpPr/>
          <p:nvPr/>
        </p:nvSpPr>
        <p:spPr>
          <a:xfrm>
            <a:off x="7748588" y="5219700"/>
            <a:ext cx="182562" cy="182563"/>
          </a:xfrm>
          <a:prstGeom prst="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272" name="TextBox 6"/>
          <p:cNvSpPr txBox="1">
            <a:spLocks noChangeArrowheads="1"/>
          </p:cNvSpPr>
          <p:nvPr/>
        </p:nvSpPr>
        <p:spPr bwMode="auto">
          <a:xfrm>
            <a:off x="8021638" y="4479925"/>
            <a:ext cx="966787" cy="320675"/>
          </a:xfrm>
          <a:prstGeom prst="rect">
            <a:avLst/>
          </a:prstGeom>
          <a:solidFill>
            <a:schemeClr val="bg1"/>
          </a:solidFill>
          <a:ln w="9525">
            <a:solidFill>
              <a:schemeClr val="tx2"/>
            </a:solidFill>
            <a:miter lim="800000"/>
            <a:headEnd/>
            <a:tailEnd/>
          </a:ln>
        </p:spPr>
        <p:txBody>
          <a:bodyPr wrap="none">
            <a:spAutoFit/>
          </a:bodyPr>
          <a:lstStyle>
            <a:lvl1pPr>
              <a:lnSpc>
                <a:spcPct val="90000"/>
              </a:lnSpc>
              <a:spcBef>
                <a:spcPct val="20000"/>
              </a:spcBef>
              <a:buBlip>
                <a:blip r:embed="rId3"/>
              </a:buBlip>
              <a:defRPr sz="3200">
                <a:solidFill>
                  <a:schemeClr val="tx1"/>
                </a:solidFill>
                <a:latin typeface="Calibri" panose="020F0502020204030204" pitchFamily="34" charset="0"/>
              </a:defRPr>
            </a:lvl1pPr>
            <a:lvl2pPr marL="742950" indent="-28575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t>Outbreak</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bject 2">
            <a:extLst>
              <a:ext uri="{C183D7F6-B498-43B3-948B-1728B52AA6E4}">
                <adec:decorative xmlns:adec="http://schemas.microsoft.com/office/drawing/2017/decorative" val="0"/>
              </a:ext>
            </a:extLst>
          </p:cNvPr>
          <p:cNvSpPr>
            <a:spLocks noGrp="1" noChangeArrowheads="1"/>
          </p:cNvSpPr>
          <p:nvPr>
            <p:ph type="title"/>
          </p:nvPr>
        </p:nvSpPr>
        <p:spPr/>
        <p:txBody>
          <a:bodyPr tIns="104139"/>
          <a:lstStyle/>
          <a:p>
            <a:pPr marL="623888" indent="-612775" eaLnBrk="1" hangingPunct="1">
              <a:lnSpc>
                <a:spcPts val="3600"/>
              </a:lnSpc>
              <a:spcBef>
                <a:spcPts val="825"/>
              </a:spcBef>
            </a:pPr>
            <a:r>
              <a:rPr lang="en-US" altLang="en-US" dirty="0">
                <a:latin typeface="Calibri" panose="020F0502020204030204" pitchFamily="34" charset="0"/>
                <a:cs typeface="Calibri" panose="020F0502020204030204" pitchFamily="34" charset="0"/>
              </a:rPr>
              <a:t>DRUG DIVERSION* SPREADS INFECTION FROM  HEALTHCARE PROVIDERS TO PATIENTS</a:t>
            </a:r>
          </a:p>
        </p:txBody>
      </p:sp>
      <p:sp>
        <p:nvSpPr>
          <p:cNvPr id="13337" name="object 25"/>
          <p:cNvSpPr txBox="1">
            <a:spLocks noChangeArrowheads="1"/>
          </p:cNvSpPr>
          <p:nvPr/>
        </p:nvSpPr>
        <p:spPr bwMode="auto">
          <a:xfrm>
            <a:off x="685800" y="4557713"/>
            <a:ext cx="207962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algn="ctr" eaLnBrk="1" hangingPunct="1">
              <a:spcBef>
                <a:spcPts val="100"/>
              </a:spcBef>
            </a:pPr>
            <a:r>
              <a:rPr lang="en-US" altLang="en-US" sz="1800" b="1" dirty="0">
                <a:solidFill>
                  <a:srgbClr val="58B7DD"/>
                </a:solidFill>
                <a:latin typeface="Calibri" panose="020F0502020204030204" pitchFamily="34" charset="0"/>
                <a:cs typeface="Calibri" panose="020F0502020204030204" pitchFamily="34" charset="0"/>
              </a:rPr>
              <a:t>HEALTHCARE PROVIDER</a:t>
            </a:r>
            <a:endParaRPr lang="en-US" altLang="en-US" sz="1800" dirty="0">
              <a:solidFill>
                <a:srgbClr val="000000"/>
              </a:solidFill>
              <a:latin typeface="Calibri" panose="020F0502020204030204" pitchFamily="34" charset="0"/>
              <a:cs typeface="Calibri" panose="020F0502020204030204" pitchFamily="34" charset="0"/>
            </a:endParaRPr>
          </a:p>
          <a:p>
            <a:pPr algn="ctr" eaLnBrk="1" hangingPunct="1">
              <a:lnSpc>
                <a:spcPts val="2000"/>
              </a:lnSpc>
              <a:spcBef>
                <a:spcPts val="38"/>
              </a:spcBef>
            </a:pPr>
            <a:r>
              <a:rPr lang="en-US" altLang="en-US" sz="1600" b="1" dirty="0">
                <a:solidFill>
                  <a:srgbClr val="606060"/>
                </a:solidFill>
                <a:latin typeface="Calibri" panose="020F0502020204030204" pitchFamily="34" charset="0"/>
                <a:cs typeface="Calibri" panose="020F0502020204030204" pitchFamily="34" charset="0"/>
              </a:rPr>
              <a:t>with Hepatitis C or other  bloodborne infection  tampers with injectable drug</a:t>
            </a:r>
            <a:endParaRPr lang="en-US" altLang="en-US" sz="1600" dirty="0">
              <a:solidFill>
                <a:srgbClr val="000000"/>
              </a:solidFill>
              <a:latin typeface="Calibri" panose="020F0502020204030204" pitchFamily="34" charset="0"/>
              <a:cs typeface="Calibri" panose="020F0502020204030204" pitchFamily="34" charset="0"/>
            </a:endParaRPr>
          </a:p>
        </p:txBody>
      </p:sp>
      <p:sp>
        <p:nvSpPr>
          <p:cNvPr id="13397" name="object 85">
            <a:extLst>
              <a:ext uri="{C183D7F6-B498-43B3-948B-1728B52AA6E4}">
                <adec:decorative xmlns:adec="http://schemas.microsoft.com/office/drawing/2017/decorative" val="0"/>
              </a:ext>
            </a:extLst>
          </p:cNvPr>
          <p:cNvSpPr txBox="1">
            <a:spLocks noChangeArrowheads="1"/>
          </p:cNvSpPr>
          <p:nvPr/>
        </p:nvSpPr>
        <p:spPr bwMode="auto">
          <a:xfrm>
            <a:off x="3656013" y="4243388"/>
            <a:ext cx="183356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8100" rIns="0" bIns="0">
            <a:spAutoFit/>
          </a:bodyPr>
          <a:lstStyle>
            <a:lvl1pPr marL="36513">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algn="ctr" eaLnBrk="1" hangingPunct="1">
              <a:lnSpc>
                <a:spcPts val="2000"/>
              </a:lnSpc>
              <a:spcBef>
                <a:spcPts val="300"/>
              </a:spcBef>
            </a:pPr>
            <a:r>
              <a:rPr lang="en-US" altLang="en-US" sz="1800" b="1" dirty="0">
                <a:solidFill>
                  <a:srgbClr val="58B7DD"/>
                </a:solidFill>
                <a:latin typeface="Calibri" panose="020F0502020204030204" pitchFamily="34" charset="0"/>
                <a:cs typeface="Calibri" panose="020F0502020204030204" pitchFamily="34" charset="0"/>
              </a:rPr>
              <a:t>CONTAMINATED  INJECTION EQUIPMENT  AND SUPPLIES</a:t>
            </a:r>
            <a:endParaRPr lang="en-US" altLang="en-US" sz="1800" dirty="0">
              <a:solidFill>
                <a:srgbClr val="000000"/>
              </a:solidFill>
              <a:latin typeface="Calibri" panose="020F0502020204030204" pitchFamily="34" charset="0"/>
              <a:cs typeface="Calibri" panose="020F0502020204030204" pitchFamily="34" charset="0"/>
            </a:endParaRPr>
          </a:p>
          <a:p>
            <a:pPr eaLnBrk="1" hangingPunct="1">
              <a:lnSpc>
                <a:spcPts val="2000"/>
              </a:lnSpc>
            </a:pPr>
            <a:r>
              <a:rPr lang="en-US" altLang="en-US" sz="1600" b="1" dirty="0">
                <a:solidFill>
                  <a:srgbClr val="606060"/>
                </a:solidFill>
                <a:latin typeface="Calibri" panose="020F0502020204030204" pitchFamily="34" charset="0"/>
                <a:cs typeface="Calibri" panose="020F0502020204030204" pitchFamily="34" charset="0"/>
              </a:rPr>
              <a:t>present in the  patient care environment</a:t>
            </a:r>
            <a:endParaRPr lang="en-US" altLang="en-US" sz="1600" dirty="0">
              <a:solidFill>
                <a:srgbClr val="000000"/>
              </a:solidFill>
              <a:latin typeface="Calibri" panose="020F0502020204030204" pitchFamily="34" charset="0"/>
              <a:cs typeface="Calibri" panose="020F0502020204030204" pitchFamily="34" charset="0"/>
            </a:endParaRPr>
          </a:p>
        </p:txBody>
      </p:sp>
      <p:sp>
        <p:nvSpPr>
          <p:cNvPr id="13529" name="object 217"/>
          <p:cNvSpPr txBox="1">
            <a:spLocks noChangeArrowheads="1"/>
          </p:cNvSpPr>
          <p:nvPr/>
        </p:nvSpPr>
        <p:spPr bwMode="auto">
          <a:xfrm>
            <a:off x="6357938" y="4557713"/>
            <a:ext cx="23558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algn="ctr" eaLnBrk="1" hangingPunct="1">
              <a:spcBef>
                <a:spcPts val="100"/>
              </a:spcBef>
            </a:pPr>
            <a:r>
              <a:rPr lang="en-US" altLang="en-US" sz="1800" b="1">
                <a:solidFill>
                  <a:srgbClr val="58B7DD"/>
                </a:solidFill>
                <a:latin typeface="Calibri" panose="020F0502020204030204" pitchFamily="34" charset="0"/>
                <a:cs typeface="Calibri" panose="020F0502020204030204" pitchFamily="34" charset="0"/>
              </a:rPr>
              <a:t>EXPOSURE OF PATIENT</a:t>
            </a:r>
            <a:endParaRPr lang="en-US" altLang="en-US" sz="1800">
              <a:solidFill>
                <a:srgbClr val="000000"/>
              </a:solidFill>
              <a:latin typeface="Calibri" panose="020F0502020204030204" pitchFamily="34" charset="0"/>
              <a:cs typeface="Calibri" panose="020F0502020204030204" pitchFamily="34" charset="0"/>
            </a:endParaRPr>
          </a:p>
          <a:p>
            <a:pPr algn="ctr" eaLnBrk="1" hangingPunct="1">
              <a:lnSpc>
                <a:spcPts val="2000"/>
              </a:lnSpc>
              <a:spcBef>
                <a:spcPts val="38"/>
              </a:spcBef>
            </a:pPr>
            <a:r>
              <a:rPr lang="en-US" altLang="en-US" sz="1600" b="1">
                <a:solidFill>
                  <a:srgbClr val="606060"/>
                </a:solidFill>
                <a:latin typeface="Calibri" panose="020F0502020204030204" pitchFamily="34" charset="0"/>
                <a:cs typeface="Calibri" panose="020F0502020204030204" pitchFamily="34" charset="0"/>
              </a:rPr>
              <a:t>results from use of contaminated  drug or equipment for patient  injection or infusion</a:t>
            </a:r>
            <a:endParaRPr lang="en-US" altLang="en-US" sz="1600">
              <a:solidFill>
                <a:srgbClr val="000000"/>
              </a:solidFill>
              <a:latin typeface="Calibri" panose="020F0502020204030204" pitchFamily="34" charset="0"/>
              <a:cs typeface="Calibri" panose="020F0502020204030204" pitchFamily="34" charset="0"/>
            </a:endParaRPr>
          </a:p>
        </p:txBody>
      </p:sp>
      <p:sp>
        <p:nvSpPr>
          <p:cNvPr id="218" name="object 218"/>
          <p:cNvSpPr txBox="1"/>
          <p:nvPr/>
        </p:nvSpPr>
        <p:spPr>
          <a:xfrm>
            <a:off x="1365250" y="6056313"/>
            <a:ext cx="6613525" cy="668337"/>
          </a:xfrm>
          <a:prstGeom prst="rect">
            <a:avLst/>
          </a:prstGeom>
        </p:spPr>
        <p:txBody>
          <a:bodyPr lIns="0" tIns="90170" rIns="0" bIns="0">
            <a:spAutoFit/>
          </a:bodyPr>
          <a:lstStyle/>
          <a:p>
            <a:pPr marL="12700" eaLnBrk="1" fontAlgn="auto" hangingPunct="1">
              <a:spcBef>
                <a:spcPts val="710"/>
              </a:spcBef>
              <a:spcAft>
                <a:spcPts val="0"/>
              </a:spcAft>
              <a:defRPr/>
            </a:pPr>
            <a:r>
              <a:rPr sz="1600" spc="-195" dirty="0">
                <a:solidFill>
                  <a:srgbClr val="FFFFFF"/>
                </a:solidFill>
                <a:latin typeface="Calibri"/>
                <a:cs typeface="Calibri"/>
              </a:rPr>
              <a:t>*Drug </a:t>
            </a:r>
            <a:r>
              <a:rPr sz="1600" spc="-165" dirty="0">
                <a:solidFill>
                  <a:srgbClr val="FFFFFF"/>
                </a:solidFill>
                <a:latin typeface="Calibri"/>
                <a:cs typeface="Calibri"/>
              </a:rPr>
              <a:t>diversion </a:t>
            </a:r>
            <a:r>
              <a:rPr sz="1600" spc="-195" dirty="0">
                <a:solidFill>
                  <a:srgbClr val="FFFFFF"/>
                </a:solidFill>
                <a:latin typeface="Calibri"/>
                <a:cs typeface="Calibri"/>
              </a:rPr>
              <a:t>occurs </a:t>
            </a:r>
            <a:r>
              <a:rPr sz="1600" spc="-210" dirty="0">
                <a:solidFill>
                  <a:srgbClr val="FFFFFF"/>
                </a:solidFill>
                <a:latin typeface="Calibri"/>
                <a:cs typeface="Calibri"/>
              </a:rPr>
              <a:t>when </a:t>
            </a:r>
            <a:r>
              <a:rPr sz="1600" spc="-170" dirty="0">
                <a:solidFill>
                  <a:srgbClr val="FFFFFF"/>
                </a:solidFill>
                <a:latin typeface="Calibri"/>
                <a:cs typeface="Calibri"/>
              </a:rPr>
              <a:t>prescription </a:t>
            </a:r>
            <a:r>
              <a:rPr sz="1600" spc="-180" dirty="0">
                <a:solidFill>
                  <a:srgbClr val="FFFFFF"/>
                </a:solidFill>
                <a:latin typeface="Calibri"/>
                <a:cs typeface="Calibri"/>
              </a:rPr>
              <a:t>medicines </a:t>
            </a:r>
            <a:r>
              <a:rPr sz="1600" spc="-190" dirty="0">
                <a:solidFill>
                  <a:srgbClr val="FFFFFF"/>
                </a:solidFill>
                <a:latin typeface="Calibri"/>
                <a:cs typeface="Calibri"/>
              </a:rPr>
              <a:t>are </a:t>
            </a:r>
            <a:r>
              <a:rPr sz="1600" spc="-180" dirty="0">
                <a:solidFill>
                  <a:srgbClr val="FFFFFF"/>
                </a:solidFill>
                <a:latin typeface="Calibri"/>
                <a:cs typeface="Calibri"/>
              </a:rPr>
              <a:t>obtained </a:t>
            </a:r>
            <a:r>
              <a:rPr sz="1600" spc="-200" dirty="0">
                <a:solidFill>
                  <a:srgbClr val="FFFFFF"/>
                </a:solidFill>
                <a:latin typeface="Calibri"/>
                <a:cs typeface="Calibri"/>
              </a:rPr>
              <a:t>or used </a:t>
            </a:r>
            <a:r>
              <a:rPr sz="1600" spc="-114" dirty="0">
                <a:solidFill>
                  <a:srgbClr val="FFFFFF"/>
                </a:solidFill>
                <a:latin typeface="Calibri"/>
                <a:cs typeface="Calibri"/>
              </a:rPr>
              <a:t>illegally </a:t>
            </a:r>
            <a:r>
              <a:rPr sz="1600" spc="-190" dirty="0">
                <a:solidFill>
                  <a:srgbClr val="FFFFFF"/>
                </a:solidFill>
                <a:latin typeface="Calibri"/>
                <a:cs typeface="Calibri"/>
              </a:rPr>
              <a:t>by </a:t>
            </a:r>
            <a:r>
              <a:rPr sz="1600" spc="-175" dirty="0">
                <a:solidFill>
                  <a:srgbClr val="FFFFFF"/>
                </a:solidFill>
                <a:latin typeface="Calibri"/>
                <a:cs typeface="Calibri"/>
              </a:rPr>
              <a:t>healthcare</a:t>
            </a:r>
            <a:r>
              <a:rPr sz="1600" spc="-170" dirty="0">
                <a:solidFill>
                  <a:srgbClr val="FFFFFF"/>
                </a:solidFill>
                <a:latin typeface="Calibri"/>
                <a:cs typeface="Calibri"/>
              </a:rPr>
              <a:t> providers.</a:t>
            </a:r>
            <a:endParaRPr sz="1600" dirty="0">
              <a:solidFill>
                <a:prstClr val="black"/>
              </a:solidFill>
              <a:latin typeface="Calibri"/>
              <a:cs typeface="Calibri"/>
            </a:endParaRPr>
          </a:p>
          <a:p>
            <a:pPr marL="12700" eaLnBrk="1" fontAlgn="auto" hangingPunct="1">
              <a:spcBef>
                <a:spcPts val="610"/>
              </a:spcBef>
              <a:spcAft>
                <a:spcPts val="0"/>
              </a:spcAft>
              <a:defRPr/>
            </a:pPr>
            <a:r>
              <a:rPr sz="1600" b="1" spc="-190" dirty="0">
                <a:solidFill>
                  <a:srgbClr val="FFFFFF"/>
                </a:solidFill>
                <a:latin typeface="Calibri"/>
                <a:cs typeface="Calibri"/>
              </a:rPr>
              <a:t>FOR </a:t>
            </a:r>
            <a:r>
              <a:rPr sz="1600" b="1" spc="-250" dirty="0">
                <a:solidFill>
                  <a:srgbClr val="FFFFFF"/>
                </a:solidFill>
                <a:latin typeface="Calibri"/>
                <a:cs typeface="Calibri"/>
              </a:rPr>
              <a:t>MORE </a:t>
            </a:r>
            <a:r>
              <a:rPr sz="1600" b="1" spc="-195" dirty="0">
                <a:solidFill>
                  <a:srgbClr val="FFFFFF"/>
                </a:solidFill>
                <a:latin typeface="Calibri"/>
                <a:cs typeface="Calibri"/>
              </a:rPr>
              <a:t>INFORMATION, </a:t>
            </a:r>
            <a:r>
              <a:rPr sz="1600" b="1" spc="-114" dirty="0">
                <a:solidFill>
                  <a:srgbClr val="FFFFFF"/>
                </a:solidFill>
                <a:latin typeface="Calibri"/>
                <a:cs typeface="Calibri"/>
              </a:rPr>
              <a:t>VISIT</a:t>
            </a:r>
            <a:r>
              <a:rPr sz="1600" b="1" spc="-265" dirty="0">
                <a:solidFill>
                  <a:srgbClr val="FFFFFF"/>
                </a:solidFill>
                <a:latin typeface="Calibri"/>
                <a:cs typeface="Calibri"/>
              </a:rPr>
              <a:t> </a:t>
            </a:r>
            <a:r>
              <a:rPr sz="1600" b="1" spc="-180" dirty="0">
                <a:solidFill>
                  <a:srgbClr val="5AB7DE"/>
                </a:solidFill>
                <a:latin typeface="Calibri"/>
                <a:cs typeface="Calibri"/>
              </a:rPr>
              <a:t>CDC.GOV/INJECTIONSAFETY/DRUGDIVERSION/INDEX.HTML.</a:t>
            </a:r>
            <a:endParaRPr sz="1600" dirty="0">
              <a:solidFill>
                <a:prstClr val="black"/>
              </a:solidFill>
              <a:latin typeface="Calibri"/>
              <a:cs typeface="Calibri"/>
            </a:endParaRPr>
          </a:p>
        </p:txBody>
      </p:sp>
      <p:sp>
        <p:nvSpPr>
          <p:cNvPr id="13338" name="object 26">
            <a:extLst>
              <a:ext uri="{C183D7F6-B498-43B3-948B-1728B52AA6E4}">
                <adec:decorative xmlns:adec="http://schemas.microsoft.com/office/drawing/2017/decorative" val="1"/>
              </a:ext>
            </a:extLst>
          </p:cNvPr>
          <p:cNvSpPr>
            <a:spLocks/>
          </p:cNvSpPr>
          <p:nvPr/>
        </p:nvSpPr>
        <p:spPr bwMode="auto">
          <a:xfrm>
            <a:off x="5765800" y="2727325"/>
            <a:ext cx="649288" cy="371475"/>
          </a:xfrm>
          <a:custGeom>
            <a:avLst/>
            <a:gdLst>
              <a:gd name="T0" fmla="*/ 324383 w 649604"/>
              <a:gd name="T1" fmla="*/ 0 h 372744"/>
              <a:gd name="T2" fmla="*/ 324383 w 649604"/>
              <a:gd name="T3" fmla="*/ 71679 h 372744"/>
              <a:gd name="T4" fmla="*/ 0 w 649604"/>
              <a:gd name="T5" fmla="*/ 71679 h 372744"/>
              <a:gd name="T6" fmla="*/ 0 w 649604"/>
              <a:gd name="T7" fmla="*/ 289540 h 372744"/>
              <a:gd name="T8" fmla="*/ 324383 w 649604"/>
              <a:gd name="T9" fmla="*/ 289540 h 372744"/>
              <a:gd name="T10" fmla="*/ 324383 w 649604"/>
              <a:gd name="T11" fmla="*/ 361220 h 372744"/>
              <a:gd name="T12" fmla="*/ 646702 w 649604"/>
              <a:gd name="T13" fmla="*/ 180616 h 372744"/>
              <a:gd name="T14" fmla="*/ 324383 w 649604"/>
              <a:gd name="T15" fmla="*/ 0 h 3727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9604" h="372744">
                <a:moveTo>
                  <a:pt x="325805" y="0"/>
                </a:moveTo>
                <a:lnTo>
                  <a:pt x="325805" y="73914"/>
                </a:lnTo>
                <a:lnTo>
                  <a:pt x="0" y="73914"/>
                </a:lnTo>
                <a:lnTo>
                  <a:pt x="0" y="298564"/>
                </a:lnTo>
                <a:lnTo>
                  <a:pt x="325805" y="298564"/>
                </a:lnTo>
                <a:lnTo>
                  <a:pt x="325805" y="372478"/>
                </a:lnTo>
                <a:lnTo>
                  <a:pt x="649541" y="186245"/>
                </a:lnTo>
                <a:lnTo>
                  <a:pt x="325805"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9" name="object 27">
            <a:extLst>
              <a:ext uri="{C183D7F6-B498-43B3-948B-1728B52AA6E4}">
                <adec:decorative xmlns:adec="http://schemas.microsoft.com/office/drawing/2017/decorative" val="1"/>
              </a:ext>
            </a:extLst>
          </p:cNvPr>
          <p:cNvSpPr>
            <a:spLocks/>
          </p:cNvSpPr>
          <p:nvPr/>
        </p:nvSpPr>
        <p:spPr bwMode="auto">
          <a:xfrm>
            <a:off x="2717800" y="2727325"/>
            <a:ext cx="649288" cy="371475"/>
          </a:xfrm>
          <a:custGeom>
            <a:avLst/>
            <a:gdLst>
              <a:gd name="T0" fmla="*/ 324383 w 649604"/>
              <a:gd name="T1" fmla="*/ 0 h 372744"/>
              <a:gd name="T2" fmla="*/ 324383 w 649604"/>
              <a:gd name="T3" fmla="*/ 71679 h 372744"/>
              <a:gd name="T4" fmla="*/ 0 w 649604"/>
              <a:gd name="T5" fmla="*/ 71679 h 372744"/>
              <a:gd name="T6" fmla="*/ 0 w 649604"/>
              <a:gd name="T7" fmla="*/ 289540 h 372744"/>
              <a:gd name="T8" fmla="*/ 324383 w 649604"/>
              <a:gd name="T9" fmla="*/ 289540 h 372744"/>
              <a:gd name="T10" fmla="*/ 324383 w 649604"/>
              <a:gd name="T11" fmla="*/ 361220 h 372744"/>
              <a:gd name="T12" fmla="*/ 646702 w 649604"/>
              <a:gd name="T13" fmla="*/ 180616 h 372744"/>
              <a:gd name="T14" fmla="*/ 324383 w 649604"/>
              <a:gd name="T15" fmla="*/ 0 h 3727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9604" h="372744">
                <a:moveTo>
                  <a:pt x="325805" y="0"/>
                </a:moveTo>
                <a:lnTo>
                  <a:pt x="325805" y="73914"/>
                </a:lnTo>
                <a:lnTo>
                  <a:pt x="0" y="73914"/>
                </a:lnTo>
                <a:lnTo>
                  <a:pt x="0" y="298564"/>
                </a:lnTo>
                <a:lnTo>
                  <a:pt x="325805" y="298564"/>
                </a:lnTo>
                <a:lnTo>
                  <a:pt x="325805" y="372478"/>
                </a:lnTo>
                <a:lnTo>
                  <a:pt x="649541" y="186245"/>
                </a:lnTo>
                <a:lnTo>
                  <a:pt x="325805"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40" name="object 28">
            <a:extLst>
              <a:ext uri="{C183D7F6-B498-43B3-948B-1728B52AA6E4}">
                <adec:decorative xmlns:adec="http://schemas.microsoft.com/office/drawing/2017/decorative" val="1"/>
              </a:ext>
            </a:extLst>
          </p:cNvPr>
          <p:cNvSpPr>
            <a:spLocks/>
          </p:cNvSpPr>
          <p:nvPr/>
        </p:nvSpPr>
        <p:spPr bwMode="auto">
          <a:xfrm>
            <a:off x="3251200" y="3573463"/>
            <a:ext cx="2346325" cy="136525"/>
          </a:xfrm>
          <a:custGeom>
            <a:avLst/>
            <a:gdLst>
              <a:gd name="T0" fmla="*/ 1170474 w 2346960"/>
              <a:gd name="T1" fmla="*/ 0 h 136525"/>
              <a:gd name="T2" fmla="*/ 859315 w 2346960"/>
              <a:gd name="T3" fmla="*/ 2436 h 136525"/>
              <a:gd name="T4" fmla="*/ 579716 w 2346960"/>
              <a:gd name="T5" fmla="*/ 9314 h 136525"/>
              <a:gd name="T6" fmla="*/ 397431 w 2346960"/>
              <a:gd name="T7" fmla="*/ 16995 h 136525"/>
              <a:gd name="T8" fmla="*/ 291584 w 2346960"/>
              <a:gd name="T9" fmla="*/ 23164 h 136525"/>
              <a:gd name="T10" fmla="*/ 199901 w 2346960"/>
              <a:gd name="T11" fmla="*/ 30078 h 136525"/>
              <a:gd name="T12" fmla="*/ 159807 w 2346960"/>
              <a:gd name="T13" fmla="*/ 33789 h 136525"/>
              <a:gd name="T14" fmla="*/ 91981 w 2346960"/>
              <a:gd name="T15" fmla="*/ 41667 h 136525"/>
              <a:gd name="T16" fmla="*/ 41813 w 2346960"/>
              <a:gd name="T17" fmla="*/ 50087 h 136525"/>
              <a:gd name="T18" fmla="*/ 2697 w 2346960"/>
              <a:gd name="T19" fmla="*/ 63553 h 136525"/>
              <a:gd name="T20" fmla="*/ 0 w 2346960"/>
              <a:gd name="T21" fmla="*/ 68224 h 136525"/>
              <a:gd name="T22" fmla="*/ 2697 w 2346960"/>
              <a:gd name="T23" fmla="*/ 72895 h 136525"/>
              <a:gd name="T24" fmla="*/ 41813 w 2346960"/>
              <a:gd name="T25" fmla="*/ 86360 h 136525"/>
              <a:gd name="T26" fmla="*/ 91981 w 2346960"/>
              <a:gd name="T27" fmla="*/ 94779 h 136525"/>
              <a:gd name="T28" fmla="*/ 159807 w 2346960"/>
              <a:gd name="T29" fmla="*/ 102655 h 136525"/>
              <a:gd name="T30" fmla="*/ 199901 w 2346960"/>
              <a:gd name="T31" fmla="*/ 106365 h 136525"/>
              <a:gd name="T32" fmla="*/ 291584 w 2346960"/>
              <a:gd name="T33" fmla="*/ 113278 h 136525"/>
              <a:gd name="T34" fmla="*/ 397431 w 2346960"/>
              <a:gd name="T35" fmla="*/ 119446 h 136525"/>
              <a:gd name="T36" fmla="*/ 579716 w 2346960"/>
              <a:gd name="T37" fmla="*/ 127125 h 136525"/>
              <a:gd name="T38" fmla="*/ 859315 w 2346960"/>
              <a:gd name="T39" fmla="*/ 134000 h 136525"/>
              <a:gd name="T40" fmla="*/ 1170474 w 2346960"/>
              <a:gd name="T41" fmla="*/ 136436 h 136525"/>
              <a:gd name="T42" fmla="*/ 1481623 w 2346960"/>
              <a:gd name="T43" fmla="*/ 134000 h 136525"/>
              <a:gd name="T44" fmla="*/ 1761218 w 2346960"/>
              <a:gd name="T45" fmla="*/ 127125 h 136525"/>
              <a:gd name="T46" fmla="*/ 1943496 w 2346960"/>
              <a:gd name="T47" fmla="*/ 119446 h 136525"/>
              <a:gd name="T48" fmla="*/ 2049342 w 2346960"/>
              <a:gd name="T49" fmla="*/ 113278 h 136525"/>
              <a:gd name="T50" fmla="*/ 2141025 w 2346960"/>
              <a:gd name="T51" fmla="*/ 106365 h 136525"/>
              <a:gd name="T52" fmla="*/ 2181120 w 2346960"/>
              <a:gd name="T53" fmla="*/ 102655 h 136525"/>
              <a:gd name="T54" fmla="*/ 2248941 w 2346960"/>
              <a:gd name="T55" fmla="*/ 94779 h 136525"/>
              <a:gd name="T56" fmla="*/ 2299111 w 2346960"/>
              <a:gd name="T57" fmla="*/ 86360 h 136525"/>
              <a:gd name="T58" fmla="*/ 2338221 w 2346960"/>
              <a:gd name="T59" fmla="*/ 72895 h 136525"/>
              <a:gd name="T60" fmla="*/ 2340920 w 2346960"/>
              <a:gd name="T61" fmla="*/ 68224 h 136525"/>
              <a:gd name="T62" fmla="*/ 2338221 w 2346960"/>
              <a:gd name="T63" fmla="*/ 63553 h 136525"/>
              <a:gd name="T64" fmla="*/ 2299111 w 2346960"/>
              <a:gd name="T65" fmla="*/ 50087 h 136525"/>
              <a:gd name="T66" fmla="*/ 2248941 w 2346960"/>
              <a:gd name="T67" fmla="*/ 41667 h 136525"/>
              <a:gd name="T68" fmla="*/ 2181120 w 2346960"/>
              <a:gd name="T69" fmla="*/ 33789 h 136525"/>
              <a:gd name="T70" fmla="*/ 2141025 w 2346960"/>
              <a:gd name="T71" fmla="*/ 30078 h 136525"/>
              <a:gd name="T72" fmla="*/ 2049342 w 2346960"/>
              <a:gd name="T73" fmla="*/ 23164 h 136525"/>
              <a:gd name="T74" fmla="*/ 1943496 w 2346960"/>
              <a:gd name="T75" fmla="*/ 16995 h 136525"/>
              <a:gd name="T76" fmla="*/ 1761218 w 2346960"/>
              <a:gd name="T77" fmla="*/ 9314 h 136525"/>
              <a:gd name="T78" fmla="*/ 1481623 w 2346960"/>
              <a:gd name="T79" fmla="*/ 2436 h 136525"/>
              <a:gd name="T80" fmla="*/ 1170474 w 2346960"/>
              <a:gd name="T81" fmla="*/ 0 h 1365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46960" h="136525">
                <a:moveTo>
                  <a:pt x="1173327" y="0"/>
                </a:moveTo>
                <a:lnTo>
                  <a:pt x="861412" y="2436"/>
                </a:lnTo>
                <a:lnTo>
                  <a:pt x="581129" y="9314"/>
                </a:lnTo>
                <a:lnTo>
                  <a:pt x="398403" y="16995"/>
                </a:lnTo>
                <a:lnTo>
                  <a:pt x="292295" y="23164"/>
                </a:lnTo>
                <a:lnTo>
                  <a:pt x="200387" y="30078"/>
                </a:lnTo>
                <a:lnTo>
                  <a:pt x="160194" y="33789"/>
                </a:lnTo>
                <a:lnTo>
                  <a:pt x="92206" y="41667"/>
                </a:lnTo>
                <a:lnTo>
                  <a:pt x="41912" y="50087"/>
                </a:lnTo>
                <a:lnTo>
                  <a:pt x="2706" y="63553"/>
                </a:lnTo>
                <a:lnTo>
                  <a:pt x="0" y="68224"/>
                </a:lnTo>
                <a:lnTo>
                  <a:pt x="2706" y="72895"/>
                </a:lnTo>
                <a:lnTo>
                  <a:pt x="41912" y="86360"/>
                </a:lnTo>
                <a:lnTo>
                  <a:pt x="92206" y="94779"/>
                </a:lnTo>
                <a:lnTo>
                  <a:pt x="160194" y="102655"/>
                </a:lnTo>
                <a:lnTo>
                  <a:pt x="200387" y="106365"/>
                </a:lnTo>
                <a:lnTo>
                  <a:pt x="292295" y="113278"/>
                </a:lnTo>
                <a:lnTo>
                  <a:pt x="398403" y="119446"/>
                </a:lnTo>
                <a:lnTo>
                  <a:pt x="581129" y="127125"/>
                </a:lnTo>
                <a:lnTo>
                  <a:pt x="861412" y="134000"/>
                </a:lnTo>
                <a:lnTo>
                  <a:pt x="1173327" y="136436"/>
                </a:lnTo>
                <a:lnTo>
                  <a:pt x="1485236" y="134000"/>
                </a:lnTo>
                <a:lnTo>
                  <a:pt x="1765513" y="127125"/>
                </a:lnTo>
                <a:lnTo>
                  <a:pt x="1948235" y="119446"/>
                </a:lnTo>
                <a:lnTo>
                  <a:pt x="2054340" y="113278"/>
                </a:lnTo>
                <a:lnTo>
                  <a:pt x="2146246" y="106365"/>
                </a:lnTo>
                <a:lnTo>
                  <a:pt x="2186438" y="102655"/>
                </a:lnTo>
                <a:lnTo>
                  <a:pt x="2254425" y="94779"/>
                </a:lnTo>
                <a:lnTo>
                  <a:pt x="2304717" y="86360"/>
                </a:lnTo>
                <a:lnTo>
                  <a:pt x="2343922" y="72895"/>
                </a:lnTo>
                <a:lnTo>
                  <a:pt x="2346629" y="68224"/>
                </a:lnTo>
                <a:lnTo>
                  <a:pt x="2343922" y="63553"/>
                </a:lnTo>
                <a:lnTo>
                  <a:pt x="2304717" y="50087"/>
                </a:lnTo>
                <a:lnTo>
                  <a:pt x="2254425" y="41667"/>
                </a:lnTo>
                <a:lnTo>
                  <a:pt x="2186438" y="33789"/>
                </a:lnTo>
                <a:lnTo>
                  <a:pt x="2146246" y="30078"/>
                </a:lnTo>
                <a:lnTo>
                  <a:pt x="2054340" y="23164"/>
                </a:lnTo>
                <a:lnTo>
                  <a:pt x="1948235" y="16995"/>
                </a:lnTo>
                <a:lnTo>
                  <a:pt x="1765513" y="9314"/>
                </a:lnTo>
                <a:lnTo>
                  <a:pt x="1485236" y="2436"/>
                </a:lnTo>
                <a:lnTo>
                  <a:pt x="1173327"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42" name="object 30">
            <a:extLst>
              <a:ext uri="{C183D7F6-B498-43B3-948B-1728B52AA6E4}">
                <adec:decorative xmlns:adec="http://schemas.microsoft.com/office/drawing/2017/decorative" val="1"/>
              </a:ext>
            </a:extLst>
          </p:cNvPr>
          <p:cNvSpPr>
            <a:spLocks/>
          </p:cNvSpPr>
          <p:nvPr/>
        </p:nvSpPr>
        <p:spPr bwMode="auto">
          <a:xfrm>
            <a:off x="4962525" y="3633788"/>
            <a:ext cx="1125538" cy="0"/>
          </a:xfrm>
          <a:custGeom>
            <a:avLst/>
            <a:gdLst>
              <a:gd name="T0" fmla="*/ 0 w 1125854"/>
              <a:gd name="T1" fmla="*/ 1122722 w 1125854"/>
              <a:gd name="T2" fmla="*/ 0 60000 65536"/>
              <a:gd name="T3" fmla="*/ 0 60000 65536"/>
            </a:gdLst>
            <a:ahLst/>
            <a:cxnLst>
              <a:cxn ang="T2">
                <a:pos x="T0" y="0"/>
              </a:cxn>
              <a:cxn ang="T3">
                <a:pos x="T1" y="0"/>
              </a:cxn>
            </a:cxnLst>
            <a:rect l="0" t="0" r="r" b="b"/>
            <a:pathLst>
              <a:path w="1125854">
                <a:moveTo>
                  <a:pt x="0" y="0"/>
                </a:moveTo>
                <a:lnTo>
                  <a:pt x="1125562" y="0"/>
                </a:lnTo>
              </a:path>
            </a:pathLst>
          </a:custGeom>
          <a:noFill/>
          <a:ln w="35826">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43" name="object 31">
            <a:extLst>
              <a:ext uri="{C183D7F6-B498-43B3-948B-1728B52AA6E4}">
                <adec:decorative xmlns:adec="http://schemas.microsoft.com/office/drawing/2017/decorative" val="1"/>
              </a:ext>
            </a:extLst>
          </p:cNvPr>
          <p:cNvSpPr>
            <a:spLocks noChangeArrowheads="1"/>
          </p:cNvSpPr>
          <p:nvPr/>
        </p:nvSpPr>
        <p:spPr bwMode="auto">
          <a:xfrm>
            <a:off x="3300413" y="3429000"/>
            <a:ext cx="2109787" cy="3048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51" name="object 39">
            <a:extLst>
              <a:ext uri="{C183D7F6-B498-43B3-948B-1728B52AA6E4}">
                <adec:decorative xmlns:adec="http://schemas.microsoft.com/office/drawing/2017/decorative" val="1"/>
              </a:ext>
            </a:extLst>
          </p:cNvPr>
          <p:cNvSpPr>
            <a:spLocks noChangeArrowheads="1"/>
          </p:cNvSpPr>
          <p:nvPr/>
        </p:nvSpPr>
        <p:spPr bwMode="auto">
          <a:xfrm>
            <a:off x="3810000" y="2295525"/>
            <a:ext cx="723900" cy="10763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15" name="object 3">
            <a:extLst>
              <a:ext uri="{C183D7F6-B498-43B3-948B-1728B52AA6E4}">
                <adec:decorative xmlns:adec="http://schemas.microsoft.com/office/drawing/2017/decorative" val="1"/>
              </a:ext>
            </a:extLst>
          </p:cNvPr>
          <p:cNvSpPr>
            <a:spLocks/>
          </p:cNvSpPr>
          <p:nvPr/>
        </p:nvSpPr>
        <p:spPr bwMode="auto">
          <a:xfrm>
            <a:off x="687388" y="2093913"/>
            <a:ext cx="2005012" cy="0"/>
          </a:xfrm>
          <a:custGeom>
            <a:avLst/>
            <a:gdLst>
              <a:gd name="T0" fmla="*/ 0 w 2005964"/>
              <a:gd name="T1" fmla="*/ 1997008 w 2005964"/>
              <a:gd name="T2" fmla="*/ 0 60000 65536"/>
              <a:gd name="T3" fmla="*/ 0 60000 65536"/>
            </a:gdLst>
            <a:ahLst/>
            <a:cxnLst>
              <a:cxn ang="T2">
                <a:pos x="T0" y="0"/>
              </a:cxn>
              <a:cxn ang="T3">
                <a:pos x="T1" y="0"/>
              </a:cxn>
            </a:cxnLst>
            <a:rect l="0" t="0" r="r" b="b"/>
            <a:pathLst>
              <a:path w="2005964">
                <a:moveTo>
                  <a:pt x="0" y="0"/>
                </a:moveTo>
                <a:lnTo>
                  <a:pt x="2005558" y="0"/>
                </a:lnTo>
              </a:path>
            </a:pathLst>
          </a:custGeom>
          <a:noFill/>
          <a:ln w="51346">
            <a:solidFill>
              <a:srgbClr val="DCDDD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6" name="object 14">
            <a:extLst>
              <a:ext uri="{C183D7F6-B498-43B3-948B-1728B52AA6E4}">
                <adec:decorative xmlns:adec="http://schemas.microsoft.com/office/drawing/2017/decorative" val="1"/>
              </a:ext>
            </a:extLst>
          </p:cNvPr>
          <p:cNvSpPr>
            <a:spLocks noChangeArrowheads="1"/>
          </p:cNvSpPr>
          <p:nvPr/>
        </p:nvSpPr>
        <p:spPr bwMode="auto">
          <a:xfrm>
            <a:off x="2395538" y="1381125"/>
            <a:ext cx="98425" cy="2270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28" name="object 16">
            <a:extLst>
              <a:ext uri="{C183D7F6-B498-43B3-948B-1728B52AA6E4}">
                <adec:decorative xmlns:adec="http://schemas.microsoft.com/office/drawing/2017/decorative" val="1"/>
              </a:ext>
            </a:extLst>
          </p:cNvPr>
          <p:cNvSpPr>
            <a:spLocks noChangeArrowheads="1"/>
          </p:cNvSpPr>
          <p:nvPr/>
        </p:nvSpPr>
        <p:spPr bwMode="auto">
          <a:xfrm>
            <a:off x="936625" y="1314450"/>
            <a:ext cx="161925" cy="29051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29" name="object 17">
            <a:extLst>
              <a:ext uri="{C183D7F6-B498-43B3-948B-1728B52AA6E4}">
                <adec:decorative xmlns:adec="http://schemas.microsoft.com/office/drawing/2017/decorative" val="1"/>
              </a:ext>
            </a:extLst>
          </p:cNvPr>
          <p:cNvSpPr>
            <a:spLocks noChangeArrowheads="1"/>
          </p:cNvSpPr>
          <p:nvPr/>
        </p:nvSpPr>
        <p:spPr bwMode="auto">
          <a:xfrm>
            <a:off x="1374775" y="1314450"/>
            <a:ext cx="161925" cy="29051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30" name="object 18">
            <a:extLst>
              <a:ext uri="{C183D7F6-B498-43B3-948B-1728B52AA6E4}">
                <adec:decorative xmlns:adec="http://schemas.microsoft.com/office/drawing/2017/decorative" val="1"/>
              </a:ext>
            </a:extLst>
          </p:cNvPr>
          <p:cNvSpPr>
            <a:spLocks noChangeArrowheads="1"/>
          </p:cNvSpPr>
          <p:nvPr/>
        </p:nvSpPr>
        <p:spPr bwMode="auto">
          <a:xfrm>
            <a:off x="1158875" y="1314450"/>
            <a:ext cx="161925" cy="29051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31" name="object 19">
            <a:extLst>
              <a:ext uri="{C183D7F6-B498-43B3-948B-1728B52AA6E4}">
                <adec:decorative xmlns:adec="http://schemas.microsoft.com/office/drawing/2017/decorative" val="1"/>
              </a:ext>
            </a:extLst>
          </p:cNvPr>
          <p:cNvSpPr>
            <a:spLocks/>
          </p:cNvSpPr>
          <p:nvPr/>
        </p:nvSpPr>
        <p:spPr bwMode="auto">
          <a:xfrm>
            <a:off x="2230438" y="1300163"/>
            <a:ext cx="130175" cy="304800"/>
          </a:xfrm>
          <a:custGeom>
            <a:avLst/>
            <a:gdLst>
              <a:gd name="T0" fmla="*/ 0 w 130175"/>
              <a:gd name="T1" fmla="*/ 304800 h 304800"/>
              <a:gd name="T2" fmla="*/ 130175 w 130175"/>
              <a:gd name="T3" fmla="*/ 304800 h 304800"/>
              <a:gd name="T4" fmla="*/ 130175 w 130175"/>
              <a:gd name="T5" fmla="*/ 0 h 304800"/>
              <a:gd name="T6" fmla="*/ 0 w 130175"/>
              <a:gd name="T7" fmla="*/ 0 h 304800"/>
              <a:gd name="T8" fmla="*/ 0 w 130175"/>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175" h="304800">
                <a:moveTo>
                  <a:pt x="0" y="304800"/>
                </a:moveTo>
                <a:lnTo>
                  <a:pt x="130175" y="304800"/>
                </a:lnTo>
                <a:lnTo>
                  <a:pt x="130175" y="0"/>
                </a:lnTo>
                <a:lnTo>
                  <a:pt x="0" y="0"/>
                </a:lnTo>
                <a:lnTo>
                  <a:pt x="0" y="30480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2" name="object 20">
            <a:extLst>
              <a:ext uri="{C183D7F6-B498-43B3-948B-1728B52AA6E4}">
                <adec:decorative xmlns:adec="http://schemas.microsoft.com/office/drawing/2017/decorative" val="1"/>
              </a:ext>
            </a:extLst>
          </p:cNvPr>
          <p:cNvSpPr>
            <a:spLocks/>
          </p:cNvSpPr>
          <p:nvPr/>
        </p:nvSpPr>
        <p:spPr bwMode="auto">
          <a:xfrm>
            <a:off x="2066925" y="1300163"/>
            <a:ext cx="130175" cy="304800"/>
          </a:xfrm>
          <a:custGeom>
            <a:avLst/>
            <a:gdLst>
              <a:gd name="T0" fmla="*/ 0 w 130175"/>
              <a:gd name="T1" fmla="*/ 304800 h 304800"/>
              <a:gd name="T2" fmla="*/ 130175 w 130175"/>
              <a:gd name="T3" fmla="*/ 304800 h 304800"/>
              <a:gd name="T4" fmla="*/ 130175 w 130175"/>
              <a:gd name="T5" fmla="*/ 0 h 304800"/>
              <a:gd name="T6" fmla="*/ 0 w 130175"/>
              <a:gd name="T7" fmla="*/ 0 h 304800"/>
              <a:gd name="T8" fmla="*/ 0 w 130175"/>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175" h="304800">
                <a:moveTo>
                  <a:pt x="0" y="304800"/>
                </a:moveTo>
                <a:lnTo>
                  <a:pt x="130175" y="304800"/>
                </a:lnTo>
                <a:lnTo>
                  <a:pt x="130175" y="0"/>
                </a:lnTo>
                <a:lnTo>
                  <a:pt x="0" y="0"/>
                </a:lnTo>
                <a:lnTo>
                  <a:pt x="0" y="30480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33" name="object 21">
            <a:extLst>
              <a:ext uri="{C183D7F6-B498-43B3-948B-1728B52AA6E4}">
                <adec:decorative xmlns:adec="http://schemas.microsoft.com/office/drawing/2017/decorative" val="1"/>
              </a:ext>
            </a:extLst>
          </p:cNvPr>
          <p:cNvSpPr>
            <a:spLocks/>
          </p:cNvSpPr>
          <p:nvPr/>
        </p:nvSpPr>
        <p:spPr bwMode="auto">
          <a:xfrm>
            <a:off x="1854200" y="1300163"/>
            <a:ext cx="176213" cy="304800"/>
          </a:xfrm>
          <a:custGeom>
            <a:avLst/>
            <a:gdLst>
              <a:gd name="T0" fmla="*/ 0 w 175894"/>
              <a:gd name="T1" fmla="*/ 304800 h 304800"/>
              <a:gd name="T2" fmla="*/ 178309 w 175894"/>
              <a:gd name="T3" fmla="*/ 304800 h 304800"/>
              <a:gd name="T4" fmla="*/ 178309 w 175894"/>
              <a:gd name="T5" fmla="*/ 0 h 304800"/>
              <a:gd name="T6" fmla="*/ 0 w 175894"/>
              <a:gd name="T7" fmla="*/ 0 h 304800"/>
              <a:gd name="T8" fmla="*/ 0 w 175894"/>
              <a:gd name="T9" fmla="*/ 304800 h 304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894" h="304800">
                <a:moveTo>
                  <a:pt x="0" y="304800"/>
                </a:moveTo>
                <a:lnTo>
                  <a:pt x="175425" y="304800"/>
                </a:lnTo>
                <a:lnTo>
                  <a:pt x="175425" y="0"/>
                </a:lnTo>
                <a:lnTo>
                  <a:pt x="0" y="0"/>
                </a:lnTo>
                <a:lnTo>
                  <a:pt x="0" y="30480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41" name="object 29">
            <a:extLst>
              <a:ext uri="{C183D7F6-B498-43B3-948B-1728B52AA6E4}">
                <adec:decorative xmlns:adec="http://schemas.microsoft.com/office/drawing/2017/decorative" val="1"/>
              </a:ext>
            </a:extLst>
          </p:cNvPr>
          <p:cNvSpPr>
            <a:spLocks/>
          </p:cNvSpPr>
          <p:nvPr/>
        </p:nvSpPr>
        <p:spPr bwMode="auto">
          <a:xfrm>
            <a:off x="3251200" y="3573463"/>
            <a:ext cx="2346325" cy="136525"/>
          </a:xfrm>
          <a:custGeom>
            <a:avLst/>
            <a:gdLst>
              <a:gd name="T0" fmla="*/ 1170474 w 2346960"/>
              <a:gd name="T1" fmla="*/ 0 h 136525"/>
              <a:gd name="T2" fmla="*/ 859315 w 2346960"/>
              <a:gd name="T3" fmla="*/ 2436 h 136525"/>
              <a:gd name="T4" fmla="*/ 579716 w 2346960"/>
              <a:gd name="T5" fmla="*/ 9314 h 136525"/>
              <a:gd name="T6" fmla="*/ 397431 w 2346960"/>
              <a:gd name="T7" fmla="*/ 16995 h 136525"/>
              <a:gd name="T8" fmla="*/ 291584 w 2346960"/>
              <a:gd name="T9" fmla="*/ 23164 h 136525"/>
              <a:gd name="T10" fmla="*/ 199901 w 2346960"/>
              <a:gd name="T11" fmla="*/ 30078 h 136525"/>
              <a:gd name="T12" fmla="*/ 159807 w 2346960"/>
              <a:gd name="T13" fmla="*/ 33789 h 136525"/>
              <a:gd name="T14" fmla="*/ 91981 w 2346960"/>
              <a:gd name="T15" fmla="*/ 41667 h 136525"/>
              <a:gd name="T16" fmla="*/ 41813 w 2346960"/>
              <a:gd name="T17" fmla="*/ 50087 h 136525"/>
              <a:gd name="T18" fmla="*/ 2697 w 2346960"/>
              <a:gd name="T19" fmla="*/ 63553 h 136525"/>
              <a:gd name="T20" fmla="*/ 0 w 2346960"/>
              <a:gd name="T21" fmla="*/ 68224 h 136525"/>
              <a:gd name="T22" fmla="*/ 2697 w 2346960"/>
              <a:gd name="T23" fmla="*/ 72895 h 136525"/>
              <a:gd name="T24" fmla="*/ 41813 w 2346960"/>
              <a:gd name="T25" fmla="*/ 86360 h 136525"/>
              <a:gd name="T26" fmla="*/ 91981 w 2346960"/>
              <a:gd name="T27" fmla="*/ 94779 h 136525"/>
              <a:gd name="T28" fmla="*/ 159807 w 2346960"/>
              <a:gd name="T29" fmla="*/ 102655 h 136525"/>
              <a:gd name="T30" fmla="*/ 199901 w 2346960"/>
              <a:gd name="T31" fmla="*/ 106365 h 136525"/>
              <a:gd name="T32" fmla="*/ 291584 w 2346960"/>
              <a:gd name="T33" fmla="*/ 113278 h 136525"/>
              <a:gd name="T34" fmla="*/ 397431 w 2346960"/>
              <a:gd name="T35" fmla="*/ 119446 h 136525"/>
              <a:gd name="T36" fmla="*/ 579716 w 2346960"/>
              <a:gd name="T37" fmla="*/ 127125 h 136525"/>
              <a:gd name="T38" fmla="*/ 859315 w 2346960"/>
              <a:gd name="T39" fmla="*/ 134000 h 136525"/>
              <a:gd name="T40" fmla="*/ 1170474 w 2346960"/>
              <a:gd name="T41" fmla="*/ 136436 h 136525"/>
              <a:gd name="T42" fmla="*/ 1481623 w 2346960"/>
              <a:gd name="T43" fmla="*/ 134000 h 136525"/>
              <a:gd name="T44" fmla="*/ 1761218 w 2346960"/>
              <a:gd name="T45" fmla="*/ 127125 h 136525"/>
              <a:gd name="T46" fmla="*/ 1943496 w 2346960"/>
              <a:gd name="T47" fmla="*/ 119446 h 136525"/>
              <a:gd name="T48" fmla="*/ 2049342 w 2346960"/>
              <a:gd name="T49" fmla="*/ 113278 h 136525"/>
              <a:gd name="T50" fmla="*/ 2141025 w 2346960"/>
              <a:gd name="T51" fmla="*/ 106365 h 136525"/>
              <a:gd name="T52" fmla="*/ 2181120 w 2346960"/>
              <a:gd name="T53" fmla="*/ 102655 h 136525"/>
              <a:gd name="T54" fmla="*/ 2248941 w 2346960"/>
              <a:gd name="T55" fmla="*/ 94779 h 136525"/>
              <a:gd name="T56" fmla="*/ 2299111 w 2346960"/>
              <a:gd name="T57" fmla="*/ 86360 h 136525"/>
              <a:gd name="T58" fmla="*/ 2338221 w 2346960"/>
              <a:gd name="T59" fmla="*/ 72895 h 136525"/>
              <a:gd name="T60" fmla="*/ 2340920 w 2346960"/>
              <a:gd name="T61" fmla="*/ 68224 h 136525"/>
              <a:gd name="T62" fmla="*/ 2338221 w 2346960"/>
              <a:gd name="T63" fmla="*/ 63553 h 136525"/>
              <a:gd name="T64" fmla="*/ 2299111 w 2346960"/>
              <a:gd name="T65" fmla="*/ 50087 h 136525"/>
              <a:gd name="T66" fmla="*/ 2248941 w 2346960"/>
              <a:gd name="T67" fmla="*/ 41667 h 136525"/>
              <a:gd name="T68" fmla="*/ 2181120 w 2346960"/>
              <a:gd name="T69" fmla="*/ 33789 h 136525"/>
              <a:gd name="T70" fmla="*/ 2141025 w 2346960"/>
              <a:gd name="T71" fmla="*/ 30078 h 136525"/>
              <a:gd name="T72" fmla="*/ 2049342 w 2346960"/>
              <a:gd name="T73" fmla="*/ 23164 h 136525"/>
              <a:gd name="T74" fmla="*/ 1943496 w 2346960"/>
              <a:gd name="T75" fmla="*/ 16995 h 136525"/>
              <a:gd name="T76" fmla="*/ 1761218 w 2346960"/>
              <a:gd name="T77" fmla="*/ 9314 h 136525"/>
              <a:gd name="T78" fmla="*/ 1481623 w 2346960"/>
              <a:gd name="T79" fmla="*/ 2436 h 136525"/>
              <a:gd name="T80" fmla="*/ 1170474 w 2346960"/>
              <a:gd name="T81" fmla="*/ 0 h 1365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46960" h="136525">
                <a:moveTo>
                  <a:pt x="1173327" y="0"/>
                </a:moveTo>
                <a:lnTo>
                  <a:pt x="861412" y="2436"/>
                </a:lnTo>
                <a:lnTo>
                  <a:pt x="581129" y="9314"/>
                </a:lnTo>
                <a:lnTo>
                  <a:pt x="398403" y="16995"/>
                </a:lnTo>
                <a:lnTo>
                  <a:pt x="292295" y="23164"/>
                </a:lnTo>
                <a:lnTo>
                  <a:pt x="200387" y="30078"/>
                </a:lnTo>
                <a:lnTo>
                  <a:pt x="160194" y="33789"/>
                </a:lnTo>
                <a:lnTo>
                  <a:pt x="92206" y="41667"/>
                </a:lnTo>
                <a:lnTo>
                  <a:pt x="41912" y="50087"/>
                </a:lnTo>
                <a:lnTo>
                  <a:pt x="2706" y="63553"/>
                </a:lnTo>
                <a:lnTo>
                  <a:pt x="0" y="68224"/>
                </a:lnTo>
                <a:lnTo>
                  <a:pt x="2706" y="72895"/>
                </a:lnTo>
                <a:lnTo>
                  <a:pt x="41912" y="86360"/>
                </a:lnTo>
                <a:lnTo>
                  <a:pt x="92206" y="94779"/>
                </a:lnTo>
                <a:lnTo>
                  <a:pt x="160194" y="102655"/>
                </a:lnTo>
                <a:lnTo>
                  <a:pt x="200387" y="106365"/>
                </a:lnTo>
                <a:lnTo>
                  <a:pt x="292295" y="113278"/>
                </a:lnTo>
                <a:lnTo>
                  <a:pt x="398403" y="119446"/>
                </a:lnTo>
                <a:lnTo>
                  <a:pt x="581129" y="127125"/>
                </a:lnTo>
                <a:lnTo>
                  <a:pt x="861412" y="134000"/>
                </a:lnTo>
                <a:lnTo>
                  <a:pt x="1173327" y="136436"/>
                </a:lnTo>
                <a:lnTo>
                  <a:pt x="1485236" y="134000"/>
                </a:lnTo>
                <a:lnTo>
                  <a:pt x="1765513" y="127125"/>
                </a:lnTo>
                <a:lnTo>
                  <a:pt x="1948235" y="119446"/>
                </a:lnTo>
                <a:lnTo>
                  <a:pt x="2054340" y="113278"/>
                </a:lnTo>
                <a:lnTo>
                  <a:pt x="2146246" y="106365"/>
                </a:lnTo>
                <a:lnTo>
                  <a:pt x="2186438" y="102655"/>
                </a:lnTo>
                <a:lnTo>
                  <a:pt x="2254425" y="94779"/>
                </a:lnTo>
                <a:lnTo>
                  <a:pt x="2304717" y="86360"/>
                </a:lnTo>
                <a:lnTo>
                  <a:pt x="2343922" y="72895"/>
                </a:lnTo>
                <a:lnTo>
                  <a:pt x="2346629" y="68224"/>
                </a:lnTo>
                <a:lnTo>
                  <a:pt x="2343922" y="63553"/>
                </a:lnTo>
                <a:lnTo>
                  <a:pt x="2304717" y="50087"/>
                </a:lnTo>
                <a:lnTo>
                  <a:pt x="2254425" y="41667"/>
                </a:lnTo>
                <a:lnTo>
                  <a:pt x="2186438" y="33789"/>
                </a:lnTo>
                <a:lnTo>
                  <a:pt x="2146246" y="30078"/>
                </a:lnTo>
                <a:lnTo>
                  <a:pt x="2054340" y="23164"/>
                </a:lnTo>
                <a:lnTo>
                  <a:pt x="1948235" y="16995"/>
                </a:lnTo>
                <a:lnTo>
                  <a:pt x="1765513" y="9314"/>
                </a:lnTo>
                <a:lnTo>
                  <a:pt x="1485236" y="2436"/>
                </a:lnTo>
                <a:lnTo>
                  <a:pt x="11733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52" name="object 40">
            <a:extLst>
              <a:ext uri="{C183D7F6-B498-43B3-948B-1728B52AA6E4}">
                <adec:decorative xmlns:adec="http://schemas.microsoft.com/office/drawing/2017/decorative" val="1"/>
              </a:ext>
            </a:extLst>
          </p:cNvPr>
          <p:cNvSpPr>
            <a:spLocks/>
          </p:cNvSpPr>
          <p:nvPr/>
        </p:nvSpPr>
        <p:spPr bwMode="auto">
          <a:xfrm>
            <a:off x="4054475" y="2341563"/>
            <a:ext cx="22225" cy="66675"/>
          </a:xfrm>
          <a:custGeom>
            <a:avLst/>
            <a:gdLst>
              <a:gd name="T0" fmla="*/ 6770 w 23495"/>
              <a:gd name="T1" fmla="*/ 0 h 67310"/>
              <a:gd name="T2" fmla="*/ 1209 w 23495"/>
              <a:gd name="T3" fmla="*/ 0 h 67310"/>
              <a:gd name="T4" fmla="*/ 0 w 23495"/>
              <a:gd name="T5" fmla="*/ 3032 h 67310"/>
              <a:gd name="T6" fmla="*/ 0 w 23495"/>
              <a:gd name="T7" fmla="*/ 58296 h 67310"/>
              <a:gd name="T8" fmla="*/ 1209 w 23495"/>
              <a:gd name="T9" fmla="*/ 61315 h 67310"/>
              <a:gd name="T10" fmla="*/ 14141 w 23495"/>
              <a:gd name="T11" fmla="*/ 61315 h 67310"/>
              <a:gd name="T12" fmla="*/ 7994 w 23495"/>
              <a:gd name="T13" fmla="*/ 60838 h 67310"/>
              <a:gd name="T14" fmla="*/ 7994 w 23495"/>
              <a:gd name="T15" fmla="*/ 3032 h 67310"/>
              <a:gd name="T16" fmla="*/ 6770 w 23495"/>
              <a:gd name="T17" fmla="*/ 0 h 67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5" h="67310">
                <a:moveTo>
                  <a:pt x="11163" y="0"/>
                </a:moveTo>
                <a:lnTo>
                  <a:pt x="1993" y="0"/>
                </a:lnTo>
                <a:lnTo>
                  <a:pt x="0" y="3302"/>
                </a:lnTo>
                <a:lnTo>
                  <a:pt x="0" y="63487"/>
                </a:lnTo>
                <a:lnTo>
                  <a:pt x="1993" y="66776"/>
                </a:lnTo>
                <a:lnTo>
                  <a:pt x="23317" y="66776"/>
                </a:lnTo>
                <a:lnTo>
                  <a:pt x="13182" y="66255"/>
                </a:lnTo>
                <a:lnTo>
                  <a:pt x="13182" y="3302"/>
                </a:lnTo>
                <a:lnTo>
                  <a:pt x="111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44" name="object 32">
            <a:extLst>
              <a:ext uri="{C183D7F6-B498-43B3-948B-1728B52AA6E4}">
                <adec:decorative xmlns:adec="http://schemas.microsoft.com/office/drawing/2017/decorative" val="1"/>
              </a:ext>
            </a:extLst>
          </p:cNvPr>
          <p:cNvSpPr>
            <a:spLocks/>
          </p:cNvSpPr>
          <p:nvPr/>
        </p:nvSpPr>
        <p:spPr bwMode="auto">
          <a:xfrm>
            <a:off x="5510213" y="3586163"/>
            <a:ext cx="522287" cy="0"/>
          </a:xfrm>
          <a:custGeom>
            <a:avLst/>
            <a:gdLst>
              <a:gd name="T0" fmla="*/ 0 w 521970"/>
              <a:gd name="T1" fmla="*/ 524306 w 521970"/>
              <a:gd name="T2" fmla="*/ 0 60000 65536"/>
              <a:gd name="T3" fmla="*/ 0 60000 65536"/>
            </a:gdLst>
            <a:ahLst/>
            <a:cxnLst>
              <a:cxn ang="T2">
                <a:pos x="T0" y="0"/>
              </a:cxn>
              <a:cxn ang="T3">
                <a:pos x="T1" y="0"/>
              </a:cxn>
            </a:cxnLst>
            <a:rect l="0" t="0" r="r" b="b"/>
            <a:pathLst>
              <a:path w="521970">
                <a:moveTo>
                  <a:pt x="0" y="0"/>
                </a:moveTo>
                <a:lnTo>
                  <a:pt x="521449" y="0"/>
                </a:lnTo>
              </a:path>
            </a:pathLst>
          </a:custGeom>
          <a:noFill/>
          <a:ln w="10452">
            <a:solidFill>
              <a:srgbClr val="67676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45" name="object 33">
            <a:extLst>
              <a:ext uri="{C183D7F6-B498-43B3-948B-1728B52AA6E4}">
                <adec:decorative xmlns:adec="http://schemas.microsoft.com/office/drawing/2017/decorative" val="1"/>
              </a:ext>
            </a:extLst>
          </p:cNvPr>
          <p:cNvSpPr>
            <a:spLocks noChangeArrowheads="1"/>
          </p:cNvSpPr>
          <p:nvPr/>
        </p:nvSpPr>
        <p:spPr bwMode="auto">
          <a:xfrm>
            <a:off x="5489575" y="3562350"/>
            <a:ext cx="26988" cy="4445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46" name="object 34">
            <a:extLst>
              <a:ext uri="{C183D7F6-B498-43B3-948B-1728B52AA6E4}">
                <adec:decorative xmlns:adec="http://schemas.microsoft.com/office/drawing/2017/decorative" val="1"/>
              </a:ext>
            </a:extLst>
          </p:cNvPr>
          <p:cNvSpPr>
            <a:spLocks noChangeArrowheads="1"/>
          </p:cNvSpPr>
          <p:nvPr/>
        </p:nvSpPr>
        <p:spPr bwMode="auto">
          <a:xfrm>
            <a:off x="5410200" y="3556000"/>
            <a:ext cx="90488" cy="5715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53" name="object 41">
            <a:extLst>
              <a:ext uri="{C183D7F6-B498-43B3-948B-1728B52AA6E4}">
                <adec:decorative xmlns:adec="http://schemas.microsoft.com/office/drawing/2017/decorative" val="1"/>
              </a:ext>
            </a:extLst>
          </p:cNvPr>
          <p:cNvSpPr>
            <a:spLocks/>
          </p:cNvSpPr>
          <p:nvPr/>
        </p:nvSpPr>
        <p:spPr bwMode="auto">
          <a:xfrm>
            <a:off x="4265613" y="2339975"/>
            <a:ext cx="38100" cy="68263"/>
          </a:xfrm>
          <a:custGeom>
            <a:avLst/>
            <a:gdLst>
              <a:gd name="T0" fmla="*/ 27285 w 39370"/>
              <a:gd name="T1" fmla="*/ 0 h 67310"/>
              <a:gd name="T2" fmla="*/ 1815 w 39370"/>
              <a:gd name="T3" fmla="*/ 0 h 67310"/>
              <a:gd name="T4" fmla="*/ 0 w 39370"/>
              <a:gd name="T5" fmla="*/ 3717 h 67310"/>
              <a:gd name="T6" fmla="*/ 0 w 39370"/>
              <a:gd name="T7" fmla="*/ 72052 h 67310"/>
              <a:gd name="T8" fmla="*/ 1815 w 39370"/>
              <a:gd name="T9" fmla="*/ 75768 h 67310"/>
              <a:gd name="T10" fmla="*/ 27285 w 39370"/>
              <a:gd name="T11" fmla="*/ 75768 h 67310"/>
              <a:gd name="T12" fmla="*/ 29082 w 39370"/>
              <a:gd name="T13" fmla="*/ 72052 h 67310"/>
              <a:gd name="T14" fmla="*/ 29082 w 39370"/>
              <a:gd name="T15" fmla="*/ 3717 h 67310"/>
              <a:gd name="T16" fmla="*/ 27285 w 39370"/>
              <a:gd name="T17" fmla="*/ 0 h 67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370" h="67310">
                <a:moveTo>
                  <a:pt x="36652" y="0"/>
                </a:moveTo>
                <a:lnTo>
                  <a:pt x="2438" y="0"/>
                </a:lnTo>
                <a:lnTo>
                  <a:pt x="0" y="3276"/>
                </a:lnTo>
                <a:lnTo>
                  <a:pt x="0" y="63487"/>
                </a:lnTo>
                <a:lnTo>
                  <a:pt x="2438" y="66763"/>
                </a:lnTo>
                <a:lnTo>
                  <a:pt x="36652" y="66763"/>
                </a:lnTo>
                <a:lnTo>
                  <a:pt x="39065" y="63487"/>
                </a:lnTo>
                <a:lnTo>
                  <a:pt x="39065" y="3276"/>
                </a:lnTo>
                <a:lnTo>
                  <a:pt x="366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55" name="object 43">
            <a:extLst>
              <a:ext uri="{C183D7F6-B498-43B3-948B-1728B52AA6E4}">
                <adec:decorative xmlns:adec="http://schemas.microsoft.com/office/drawing/2017/decorative" val="1"/>
              </a:ext>
            </a:extLst>
          </p:cNvPr>
          <p:cNvSpPr>
            <a:spLocks noChangeArrowheads="1"/>
          </p:cNvSpPr>
          <p:nvPr/>
        </p:nvSpPr>
        <p:spPr bwMode="auto">
          <a:xfrm>
            <a:off x="4005263" y="2193925"/>
            <a:ext cx="331787" cy="14605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56" name="object 44">
            <a:extLst>
              <a:ext uri="{C183D7F6-B498-43B3-948B-1728B52AA6E4}">
                <adec:decorative xmlns:adec="http://schemas.microsoft.com/office/drawing/2017/decorative" val="1"/>
              </a:ext>
            </a:extLst>
          </p:cNvPr>
          <p:cNvSpPr>
            <a:spLocks/>
          </p:cNvSpPr>
          <p:nvPr/>
        </p:nvSpPr>
        <p:spPr bwMode="auto">
          <a:xfrm>
            <a:off x="3994150" y="2205038"/>
            <a:ext cx="352425" cy="0"/>
          </a:xfrm>
          <a:custGeom>
            <a:avLst/>
            <a:gdLst>
              <a:gd name="T0" fmla="*/ 0 w 352425"/>
              <a:gd name="T1" fmla="*/ 351942 w 352425"/>
              <a:gd name="T2" fmla="*/ 0 60000 65536"/>
              <a:gd name="T3" fmla="*/ 0 60000 65536"/>
            </a:gdLst>
            <a:ahLst/>
            <a:cxnLst>
              <a:cxn ang="T2">
                <a:pos x="T0" y="0"/>
              </a:cxn>
              <a:cxn ang="T3">
                <a:pos x="T1" y="0"/>
              </a:cxn>
            </a:cxnLst>
            <a:rect l="0" t="0" r="r" b="b"/>
            <a:pathLst>
              <a:path w="352425">
                <a:moveTo>
                  <a:pt x="0" y="0"/>
                </a:moveTo>
                <a:lnTo>
                  <a:pt x="351942" y="0"/>
                </a:lnTo>
              </a:path>
            </a:pathLst>
          </a:custGeom>
          <a:noFill/>
          <a:ln w="76758">
            <a:solidFill>
              <a:srgbClr val="7DA09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57" name="object 45">
            <a:extLst>
              <a:ext uri="{C183D7F6-B498-43B3-948B-1728B52AA6E4}">
                <adec:decorative xmlns:adec="http://schemas.microsoft.com/office/drawing/2017/decorative" val="1"/>
              </a:ext>
            </a:extLst>
          </p:cNvPr>
          <p:cNvSpPr>
            <a:spLocks noChangeArrowheads="1"/>
          </p:cNvSpPr>
          <p:nvPr/>
        </p:nvSpPr>
        <p:spPr bwMode="auto">
          <a:xfrm>
            <a:off x="3990975" y="2162175"/>
            <a:ext cx="358775" cy="77788"/>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58" name="object 46">
            <a:extLst>
              <a:ext uri="{C183D7F6-B498-43B3-948B-1728B52AA6E4}">
                <adec:decorative xmlns:adec="http://schemas.microsoft.com/office/drawing/2017/decorative" val="1"/>
              </a:ext>
            </a:extLst>
          </p:cNvPr>
          <p:cNvSpPr>
            <a:spLocks/>
          </p:cNvSpPr>
          <p:nvPr/>
        </p:nvSpPr>
        <p:spPr bwMode="auto">
          <a:xfrm>
            <a:off x="4814888" y="3370263"/>
            <a:ext cx="541337" cy="0"/>
          </a:xfrm>
          <a:custGeom>
            <a:avLst/>
            <a:gdLst>
              <a:gd name="T0" fmla="*/ 0 w 541020"/>
              <a:gd name="T1" fmla="*/ 543866 w 541020"/>
              <a:gd name="T2" fmla="*/ 0 60000 65536"/>
              <a:gd name="T3" fmla="*/ 0 60000 65536"/>
            </a:gdLst>
            <a:ahLst/>
            <a:cxnLst>
              <a:cxn ang="T2">
                <a:pos x="T0" y="0"/>
              </a:cxn>
              <a:cxn ang="T3">
                <a:pos x="T1" y="0"/>
              </a:cxn>
            </a:cxnLst>
            <a:rect l="0" t="0" r="r" b="b"/>
            <a:pathLst>
              <a:path w="541020">
                <a:moveTo>
                  <a:pt x="0" y="0"/>
                </a:moveTo>
                <a:lnTo>
                  <a:pt x="541007" y="0"/>
                </a:lnTo>
              </a:path>
            </a:pathLst>
          </a:custGeom>
          <a:noFill/>
          <a:ln w="3175">
            <a:solidFill>
              <a:srgbClr val="41414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59" name="object 47">
            <a:extLst>
              <a:ext uri="{C183D7F6-B498-43B3-948B-1728B52AA6E4}">
                <adec:decorative xmlns:adec="http://schemas.microsoft.com/office/drawing/2017/decorative" val="1"/>
              </a:ext>
            </a:extLst>
          </p:cNvPr>
          <p:cNvSpPr>
            <a:spLocks/>
          </p:cNvSpPr>
          <p:nvPr/>
        </p:nvSpPr>
        <p:spPr bwMode="auto">
          <a:xfrm>
            <a:off x="4814888" y="3368675"/>
            <a:ext cx="541337" cy="0"/>
          </a:xfrm>
          <a:custGeom>
            <a:avLst/>
            <a:gdLst>
              <a:gd name="T0" fmla="*/ 0 w 541020"/>
              <a:gd name="T1" fmla="*/ 543594 w 541020"/>
              <a:gd name="T2" fmla="*/ 0 60000 65536"/>
              <a:gd name="T3" fmla="*/ 0 60000 65536"/>
            </a:gdLst>
            <a:ahLst/>
            <a:cxnLst>
              <a:cxn ang="T2">
                <a:pos x="T0" y="0"/>
              </a:cxn>
              <a:cxn ang="T3">
                <a:pos x="T1" y="0"/>
              </a:cxn>
            </a:cxnLst>
            <a:rect l="0" t="0" r="r" b="b"/>
            <a:pathLst>
              <a:path w="541020">
                <a:moveTo>
                  <a:pt x="0" y="0"/>
                </a:moveTo>
                <a:lnTo>
                  <a:pt x="540736" y="0"/>
                </a:lnTo>
              </a:path>
            </a:pathLst>
          </a:custGeom>
          <a:noFill/>
          <a:ln w="3175">
            <a:solidFill>
              <a:srgbClr val="41414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60" name="object 48">
            <a:extLst>
              <a:ext uri="{C183D7F6-B498-43B3-948B-1728B52AA6E4}">
                <adec:decorative xmlns:adec="http://schemas.microsoft.com/office/drawing/2017/decorative" val="1"/>
              </a:ext>
            </a:extLst>
          </p:cNvPr>
          <p:cNvSpPr>
            <a:spLocks noChangeArrowheads="1"/>
          </p:cNvSpPr>
          <p:nvPr/>
        </p:nvSpPr>
        <p:spPr bwMode="auto">
          <a:xfrm>
            <a:off x="4725988" y="2295525"/>
            <a:ext cx="723900" cy="1076325"/>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61" name="object 49">
            <a:extLst>
              <a:ext uri="{C183D7F6-B498-43B3-948B-1728B52AA6E4}">
                <adec:decorative xmlns:adec="http://schemas.microsoft.com/office/drawing/2017/decorative" val="1"/>
              </a:ext>
            </a:extLst>
          </p:cNvPr>
          <p:cNvSpPr>
            <a:spLocks/>
          </p:cNvSpPr>
          <p:nvPr/>
        </p:nvSpPr>
        <p:spPr bwMode="auto">
          <a:xfrm>
            <a:off x="4970463" y="2341563"/>
            <a:ext cx="23812" cy="66675"/>
          </a:xfrm>
          <a:custGeom>
            <a:avLst/>
            <a:gdLst>
              <a:gd name="T0" fmla="*/ 12595 w 23495"/>
              <a:gd name="T1" fmla="*/ 0 h 67310"/>
              <a:gd name="T2" fmla="*/ 2249 w 23495"/>
              <a:gd name="T3" fmla="*/ 0 h 67310"/>
              <a:gd name="T4" fmla="*/ 0 w 23495"/>
              <a:gd name="T5" fmla="*/ 3032 h 67310"/>
              <a:gd name="T6" fmla="*/ 0 w 23495"/>
              <a:gd name="T7" fmla="*/ 58296 h 67310"/>
              <a:gd name="T8" fmla="*/ 2249 w 23495"/>
              <a:gd name="T9" fmla="*/ 61315 h 67310"/>
              <a:gd name="T10" fmla="*/ 26320 w 23495"/>
              <a:gd name="T11" fmla="*/ 61315 h 67310"/>
              <a:gd name="T12" fmla="*/ 14844 w 23495"/>
              <a:gd name="T13" fmla="*/ 60838 h 67310"/>
              <a:gd name="T14" fmla="*/ 14844 w 23495"/>
              <a:gd name="T15" fmla="*/ 3032 h 67310"/>
              <a:gd name="T16" fmla="*/ 12595 w 23495"/>
              <a:gd name="T17" fmla="*/ 0 h 67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5" h="67310">
                <a:moveTo>
                  <a:pt x="11163" y="0"/>
                </a:moveTo>
                <a:lnTo>
                  <a:pt x="1993" y="0"/>
                </a:lnTo>
                <a:lnTo>
                  <a:pt x="0" y="3302"/>
                </a:lnTo>
                <a:lnTo>
                  <a:pt x="0" y="63487"/>
                </a:lnTo>
                <a:lnTo>
                  <a:pt x="1993" y="66776"/>
                </a:lnTo>
                <a:lnTo>
                  <a:pt x="23329" y="66776"/>
                </a:lnTo>
                <a:lnTo>
                  <a:pt x="13157" y="66255"/>
                </a:lnTo>
                <a:lnTo>
                  <a:pt x="13157" y="3302"/>
                </a:lnTo>
                <a:lnTo>
                  <a:pt x="111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62" name="object 50">
            <a:extLst>
              <a:ext uri="{C183D7F6-B498-43B3-948B-1728B52AA6E4}">
                <adec:decorative xmlns:adec="http://schemas.microsoft.com/office/drawing/2017/decorative" val="1"/>
              </a:ext>
            </a:extLst>
          </p:cNvPr>
          <p:cNvSpPr>
            <a:spLocks/>
          </p:cNvSpPr>
          <p:nvPr/>
        </p:nvSpPr>
        <p:spPr bwMode="auto">
          <a:xfrm>
            <a:off x="5181600" y="2339975"/>
            <a:ext cx="39688" cy="68263"/>
          </a:xfrm>
          <a:custGeom>
            <a:avLst/>
            <a:gdLst>
              <a:gd name="T0" fmla="*/ 39363 w 39370"/>
              <a:gd name="T1" fmla="*/ 0 h 67310"/>
              <a:gd name="T2" fmla="*/ 2581 w 39370"/>
              <a:gd name="T3" fmla="*/ 0 h 67310"/>
              <a:gd name="T4" fmla="*/ 0 w 39370"/>
              <a:gd name="T5" fmla="*/ 3717 h 67310"/>
              <a:gd name="T6" fmla="*/ 0 w 39370"/>
              <a:gd name="T7" fmla="*/ 72052 h 67310"/>
              <a:gd name="T8" fmla="*/ 2581 w 39370"/>
              <a:gd name="T9" fmla="*/ 75768 h 67310"/>
              <a:gd name="T10" fmla="*/ 39363 w 39370"/>
              <a:gd name="T11" fmla="*/ 75768 h 67310"/>
              <a:gd name="T12" fmla="*/ 41970 w 39370"/>
              <a:gd name="T13" fmla="*/ 72052 h 67310"/>
              <a:gd name="T14" fmla="*/ 41970 w 39370"/>
              <a:gd name="T15" fmla="*/ 3717 h 67310"/>
              <a:gd name="T16" fmla="*/ 39363 w 39370"/>
              <a:gd name="T17" fmla="*/ 0 h 67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370" h="67310">
                <a:moveTo>
                  <a:pt x="36614" y="0"/>
                </a:moveTo>
                <a:lnTo>
                  <a:pt x="2400" y="0"/>
                </a:lnTo>
                <a:lnTo>
                  <a:pt x="0" y="3276"/>
                </a:lnTo>
                <a:lnTo>
                  <a:pt x="0" y="63487"/>
                </a:lnTo>
                <a:lnTo>
                  <a:pt x="2400" y="66763"/>
                </a:lnTo>
                <a:lnTo>
                  <a:pt x="36614" y="66763"/>
                </a:lnTo>
                <a:lnTo>
                  <a:pt x="39039" y="63487"/>
                </a:lnTo>
                <a:lnTo>
                  <a:pt x="39039" y="3276"/>
                </a:lnTo>
                <a:lnTo>
                  <a:pt x="366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63" name="object 51">
            <a:extLst>
              <a:ext uri="{C183D7F6-B498-43B3-948B-1728B52AA6E4}">
                <adec:decorative xmlns:adec="http://schemas.microsoft.com/office/drawing/2017/decorative" val="1"/>
              </a:ext>
            </a:extLst>
          </p:cNvPr>
          <p:cNvSpPr>
            <a:spLocks noChangeArrowheads="1"/>
          </p:cNvSpPr>
          <p:nvPr/>
        </p:nvSpPr>
        <p:spPr bwMode="auto">
          <a:xfrm>
            <a:off x="5078413" y="2343150"/>
            <a:ext cx="71437" cy="66675"/>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64" name="object 52">
            <a:extLst>
              <a:ext uri="{C183D7F6-B498-43B3-948B-1728B52AA6E4}">
                <adec:decorative xmlns:adec="http://schemas.microsoft.com/office/drawing/2017/decorative" val="1"/>
              </a:ext>
            </a:extLst>
          </p:cNvPr>
          <p:cNvSpPr>
            <a:spLocks noChangeArrowheads="1"/>
          </p:cNvSpPr>
          <p:nvPr/>
        </p:nvSpPr>
        <p:spPr bwMode="auto">
          <a:xfrm>
            <a:off x="4922838" y="2193925"/>
            <a:ext cx="331787" cy="146050"/>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65" name="object 53">
            <a:extLst>
              <a:ext uri="{C183D7F6-B498-43B3-948B-1728B52AA6E4}">
                <adec:decorative xmlns:adec="http://schemas.microsoft.com/office/drawing/2017/decorative" val="1"/>
              </a:ext>
            </a:extLst>
          </p:cNvPr>
          <p:cNvSpPr>
            <a:spLocks/>
          </p:cNvSpPr>
          <p:nvPr/>
        </p:nvSpPr>
        <p:spPr bwMode="auto">
          <a:xfrm>
            <a:off x="4911725" y="2205038"/>
            <a:ext cx="352425" cy="0"/>
          </a:xfrm>
          <a:custGeom>
            <a:avLst/>
            <a:gdLst>
              <a:gd name="T0" fmla="*/ 0 w 352425"/>
              <a:gd name="T1" fmla="*/ 351929 w 352425"/>
              <a:gd name="T2" fmla="*/ 0 60000 65536"/>
              <a:gd name="T3" fmla="*/ 0 60000 65536"/>
            </a:gdLst>
            <a:ahLst/>
            <a:cxnLst>
              <a:cxn ang="T2">
                <a:pos x="T0" y="0"/>
              </a:cxn>
              <a:cxn ang="T3">
                <a:pos x="T1" y="0"/>
              </a:cxn>
            </a:cxnLst>
            <a:rect l="0" t="0" r="r" b="b"/>
            <a:pathLst>
              <a:path w="352425">
                <a:moveTo>
                  <a:pt x="0" y="0"/>
                </a:moveTo>
                <a:lnTo>
                  <a:pt x="351929" y="0"/>
                </a:lnTo>
              </a:path>
            </a:pathLst>
          </a:custGeom>
          <a:noFill/>
          <a:ln w="76758">
            <a:solidFill>
              <a:srgbClr val="7DA09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66" name="object 54">
            <a:extLst>
              <a:ext uri="{C183D7F6-B498-43B3-948B-1728B52AA6E4}">
                <adec:decorative xmlns:adec="http://schemas.microsoft.com/office/drawing/2017/decorative" val="1"/>
              </a:ext>
            </a:extLst>
          </p:cNvPr>
          <p:cNvSpPr>
            <a:spLocks noChangeArrowheads="1"/>
          </p:cNvSpPr>
          <p:nvPr/>
        </p:nvSpPr>
        <p:spPr bwMode="auto">
          <a:xfrm>
            <a:off x="4906963" y="2162175"/>
            <a:ext cx="358775" cy="77788"/>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67" name="object 55">
            <a:extLst>
              <a:ext uri="{C183D7F6-B498-43B3-948B-1728B52AA6E4}">
                <adec:decorative xmlns:adec="http://schemas.microsoft.com/office/drawing/2017/decorative" val="1"/>
              </a:ext>
            </a:extLst>
          </p:cNvPr>
          <p:cNvSpPr>
            <a:spLocks/>
          </p:cNvSpPr>
          <p:nvPr/>
        </p:nvSpPr>
        <p:spPr bwMode="auto">
          <a:xfrm>
            <a:off x="4325938" y="3427413"/>
            <a:ext cx="590550" cy="0"/>
          </a:xfrm>
          <a:custGeom>
            <a:avLst/>
            <a:gdLst>
              <a:gd name="T0" fmla="*/ 0 w 590550"/>
              <a:gd name="T1" fmla="*/ 589971 w 590550"/>
              <a:gd name="T2" fmla="*/ 0 60000 65536"/>
              <a:gd name="T3" fmla="*/ 0 60000 65536"/>
            </a:gdLst>
            <a:ahLst/>
            <a:cxnLst>
              <a:cxn ang="T2">
                <a:pos x="T0" y="0"/>
              </a:cxn>
              <a:cxn ang="T3">
                <a:pos x="T1" y="0"/>
              </a:cxn>
            </a:cxnLst>
            <a:rect l="0" t="0" r="r" b="b"/>
            <a:pathLst>
              <a:path w="590550">
                <a:moveTo>
                  <a:pt x="0" y="0"/>
                </a:moveTo>
                <a:lnTo>
                  <a:pt x="589971" y="0"/>
                </a:lnTo>
              </a:path>
            </a:pathLst>
          </a:custGeom>
          <a:noFill/>
          <a:ln w="3175">
            <a:solidFill>
              <a:srgbClr val="41414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68" name="object 56">
            <a:extLst>
              <a:ext uri="{C183D7F6-B498-43B3-948B-1728B52AA6E4}">
                <adec:decorative xmlns:adec="http://schemas.microsoft.com/office/drawing/2017/decorative" val="1"/>
              </a:ext>
            </a:extLst>
          </p:cNvPr>
          <p:cNvSpPr>
            <a:spLocks/>
          </p:cNvSpPr>
          <p:nvPr/>
        </p:nvSpPr>
        <p:spPr bwMode="auto">
          <a:xfrm>
            <a:off x="4325938" y="3425825"/>
            <a:ext cx="590550" cy="0"/>
          </a:xfrm>
          <a:custGeom>
            <a:avLst/>
            <a:gdLst>
              <a:gd name="T0" fmla="*/ 0 w 590550"/>
              <a:gd name="T1" fmla="*/ 590210 w 590550"/>
              <a:gd name="T2" fmla="*/ 0 60000 65536"/>
              <a:gd name="T3" fmla="*/ 0 60000 65536"/>
            </a:gdLst>
            <a:ahLst/>
            <a:cxnLst>
              <a:cxn ang="T2">
                <a:pos x="T0" y="0"/>
              </a:cxn>
              <a:cxn ang="T3">
                <a:pos x="T1" y="0"/>
              </a:cxn>
            </a:cxnLst>
            <a:rect l="0" t="0" r="r" b="b"/>
            <a:pathLst>
              <a:path w="590550">
                <a:moveTo>
                  <a:pt x="0" y="0"/>
                </a:moveTo>
                <a:lnTo>
                  <a:pt x="590210" y="0"/>
                </a:lnTo>
              </a:path>
            </a:pathLst>
          </a:custGeom>
          <a:noFill/>
          <a:ln w="3175">
            <a:solidFill>
              <a:srgbClr val="41414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69" name="object 57">
            <a:extLst>
              <a:ext uri="{C183D7F6-B498-43B3-948B-1728B52AA6E4}">
                <adec:decorative xmlns:adec="http://schemas.microsoft.com/office/drawing/2017/decorative" val="1"/>
              </a:ext>
            </a:extLst>
          </p:cNvPr>
          <p:cNvSpPr>
            <a:spLocks noChangeArrowheads="1"/>
          </p:cNvSpPr>
          <p:nvPr/>
        </p:nvSpPr>
        <p:spPr bwMode="auto">
          <a:xfrm>
            <a:off x="4230688" y="2259013"/>
            <a:ext cx="787400" cy="1169987"/>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0" name="object 58">
            <a:extLst>
              <a:ext uri="{C183D7F6-B498-43B3-948B-1728B52AA6E4}">
                <adec:decorative xmlns:adec="http://schemas.microsoft.com/office/drawing/2017/decorative" val="1"/>
              </a:ext>
            </a:extLst>
          </p:cNvPr>
          <p:cNvSpPr>
            <a:spLocks/>
          </p:cNvSpPr>
          <p:nvPr/>
        </p:nvSpPr>
        <p:spPr bwMode="auto">
          <a:xfrm>
            <a:off x="4495800" y="2308225"/>
            <a:ext cx="25400" cy="73025"/>
          </a:xfrm>
          <a:custGeom>
            <a:avLst/>
            <a:gdLst>
              <a:gd name="T0" fmla="*/ 12128 w 25400"/>
              <a:gd name="T1" fmla="*/ 0 h 73025"/>
              <a:gd name="T2" fmla="*/ 2184 w 25400"/>
              <a:gd name="T3" fmla="*/ 0 h 73025"/>
              <a:gd name="T4" fmla="*/ 0 w 25400"/>
              <a:gd name="T5" fmla="*/ 3555 h 73025"/>
              <a:gd name="T6" fmla="*/ 0 w 25400"/>
              <a:gd name="T7" fmla="*/ 69037 h 73025"/>
              <a:gd name="T8" fmla="*/ 2184 w 25400"/>
              <a:gd name="T9" fmla="*/ 72656 h 73025"/>
              <a:gd name="T10" fmla="*/ 25387 w 25400"/>
              <a:gd name="T11" fmla="*/ 72656 h 73025"/>
              <a:gd name="T12" fmla="*/ 14325 w 25400"/>
              <a:gd name="T13" fmla="*/ 72097 h 73025"/>
              <a:gd name="T14" fmla="*/ 14325 w 25400"/>
              <a:gd name="T15" fmla="*/ 3555 h 73025"/>
              <a:gd name="T16" fmla="*/ 12128 w 25400"/>
              <a:gd name="T17" fmla="*/ 0 h 730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0" h="73025">
                <a:moveTo>
                  <a:pt x="12128" y="0"/>
                </a:moveTo>
                <a:lnTo>
                  <a:pt x="2184" y="0"/>
                </a:lnTo>
                <a:lnTo>
                  <a:pt x="0" y="3555"/>
                </a:lnTo>
                <a:lnTo>
                  <a:pt x="0" y="69037"/>
                </a:lnTo>
                <a:lnTo>
                  <a:pt x="2184" y="72656"/>
                </a:lnTo>
                <a:lnTo>
                  <a:pt x="25387" y="72656"/>
                </a:lnTo>
                <a:lnTo>
                  <a:pt x="14325" y="72097"/>
                </a:lnTo>
                <a:lnTo>
                  <a:pt x="14325" y="3555"/>
                </a:lnTo>
                <a:lnTo>
                  <a:pt x="121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71" name="object 59">
            <a:extLst>
              <a:ext uri="{C183D7F6-B498-43B3-948B-1728B52AA6E4}">
                <adec:decorative xmlns:adec="http://schemas.microsoft.com/office/drawing/2017/decorative" val="1"/>
              </a:ext>
            </a:extLst>
          </p:cNvPr>
          <p:cNvSpPr>
            <a:spLocks/>
          </p:cNvSpPr>
          <p:nvPr/>
        </p:nvSpPr>
        <p:spPr bwMode="auto">
          <a:xfrm>
            <a:off x="4724400" y="2308225"/>
            <a:ext cx="42863" cy="73025"/>
          </a:xfrm>
          <a:custGeom>
            <a:avLst/>
            <a:gdLst>
              <a:gd name="T0" fmla="*/ 42588 w 42545"/>
              <a:gd name="T1" fmla="*/ 0 h 73025"/>
              <a:gd name="T2" fmla="*/ 2783 w 42545"/>
              <a:gd name="T3" fmla="*/ 0 h 73025"/>
              <a:gd name="T4" fmla="*/ 0 w 42545"/>
              <a:gd name="T5" fmla="*/ 3594 h 73025"/>
              <a:gd name="T6" fmla="*/ 0 w 42545"/>
              <a:gd name="T7" fmla="*/ 69088 h 73025"/>
              <a:gd name="T8" fmla="*/ 2783 w 42545"/>
              <a:gd name="T9" fmla="*/ 72656 h 73025"/>
              <a:gd name="T10" fmla="*/ 42588 w 42545"/>
              <a:gd name="T11" fmla="*/ 72656 h 73025"/>
              <a:gd name="T12" fmla="*/ 45440 w 42545"/>
              <a:gd name="T13" fmla="*/ 69088 h 73025"/>
              <a:gd name="T14" fmla="*/ 45440 w 42545"/>
              <a:gd name="T15" fmla="*/ 3594 h 73025"/>
              <a:gd name="T16" fmla="*/ 42588 w 42545"/>
              <a:gd name="T17" fmla="*/ 0 h 730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45" h="73025">
                <a:moveTo>
                  <a:pt x="39827" y="0"/>
                </a:moveTo>
                <a:lnTo>
                  <a:pt x="2603" y="0"/>
                </a:lnTo>
                <a:lnTo>
                  <a:pt x="0" y="3594"/>
                </a:lnTo>
                <a:lnTo>
                  <a:pt x="0" y="69088"/>
                </a:lnTo>
                <a:lnTo>
                  <a:pt x="2603" y="72656"/>
                </a:lnTo>
                <a:lnTo>
                  <a:pt x="39827" y="72656"/>
                </a:lnTo>
                <a:lnTo>
                  <a:pt x="42494" y="69088"/>
                </a:lnTo>
                <a:lnTo>
                  <a:pt x="42494" y="3594"/>
                </a:lnTo>
                <a:lnTo>
                  <a:pt x="398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372" name="object 60">
            <a:extLst>
              <a:ext uri="{C183D7F6-B498-43B3-948B-1728B52AA6E4}">
                <adec:decorative xmlns:adec="http://schemas.microsoft.com/office/drawing/2017/decorative" val="1"/>
              </a:ext>
            </a:extLst>
          </p:cNvPr>
          <p:cNvSpPr>
            <a:spLocks noChangeArrowheads="1"/>
          </p:cNvSpPr>
          <p:nvPr/>
        </p:nvSpPr>
        <p:spPr bwMode="auto">
          <a:xfrm>
            <a:off x="4611688" y="2309813"/>
            <a:ext cx="77787" cy="73025"/>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3" name="object 61">
            <a:extLst>
              <a:ext uri="{C183D7F6-B498-43B3-948B-1728B52AA6E4}">
                <adec:decorative xmlns:adec="http://schemas.microsoft.com/office/drawing/2017/decorative" val="1"/>
              </a:ext>
            </a:extLst>
          </p:cNvPr>
          <p:cNvSpPr>
            <a:spLocks noChangeArrowheads="1"/>
          </p:cNvSpPr>
          <p:nvPr/>
        </p:nvSpPr>
        <p:spPr bwMode="auto">
          <a:xfrm>
            <a:off x="4443413" y="2146300"/>
            <a:ext cx="360362" cy="158750"/>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4" name="object 62">
            <a:extLst>
              <a:ext uri="{C183D7F6-B498-43B3-948B-1728B52AA6E4}">
                <adec:decorative xmlns:adec="http://schemas.microsoft.com/office/drawing/2017/decorative" val="1"/>
              </a:ext>
            </a:extLst>
          </p:cNvPr>
          <p:cNvSpPr>
            <a:spLocks/>
          </p:cNvSpPr>
          <p:nvPr/>
        </p:nvSpPr>
        <p:spPr bwMode="auto">
          <a:xfrm>
            <a:off x="4430713" y="2160588"/>
            <a:ext cx="382587" cy="0"/>
          </a:xfrm>
          <a:custGeom>
            <a:avLst/>
            <a:gdLst>
              <a:gd name="T0" fmla="*/ 0 w 382904"/>
              <a:gd name="T1" fmla="*/ 380036 w 382904"/>
              <a:gd name="T2" fmla="*/ 0 60000 65536"/>
              <a:gd name="T3" fmla="*/ 0 60000 65536"/>
            </a:gdLst>
            <a:ahLst/>
            <a:cxnLst>
              <a:cxn ang="T2">
                <a:pos x="T0" y="0"/>
              </a:cxn>
              <a:cxn ang="T3">
                <a:pos x="T1" y="0"/>
              </a:cxn>
            </a:cxnLst>
            <a:rect l="0" t="0" r="r" b="b"/>
            <a:pathLst>
              <a:path w="382904">
                <a:moveTo>
                  <a:pt x="0" y="0"/>
                </a:moveTo>
                <a:lnTo>
                  <a:pt x="382879" y="0"/>
                </a:lnTo>
              </a:path>
            </a:pathLst>
          </a:custGeom>
          <a:noFill/>
          <a:ln w="83515">
            <a:solidFill>
              <a:srgbClr val="7DA09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75" name="object 63">
            <a:extLst>
              <a:ext uri="{C183D7F6-B498-43B3-948B-1728B52AA6E4}">
                <adec:decorative xmlns:adec="http://schemas.microsoft.com/office/drawing/2017/decorative" val="1"/>
              </a:ext>
            </a:extLst>
          </p:cNvPr>
          <p:cNvSpPr>
            <a:spLocks noChangeArrowheads="1"/>
          </p:cNvSpPr>
          <p:nvPr/>
        </p:nvSpPr>
        <p:spPr bwMode="auto">
          <a:xfrm>
            <a:off x="4425950" y="2112963"/>
            <a:ext cx="390525" cy="85725"/>
          </a:xfrm>
          <a:prstGeom prst="rect">
            <a:avLst/>
          </a:prstGeom>
          <a:blipFill dpi="0" rotWithShape="1">
            <a:blip r:embed="rId1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6" name="object 64">
            <a:extLst>
              <a:ext uri="{C183D7F6-B498-43B3-948B-1728B52AA6E4}">
                <adec:decorative xmlns:adec="http://schemas.microsoft.com/office/drawing/2017/decorative" val="1"/>
              </a:ext>
            </a:extLst>
          </p:cNvPr>
          <p:cNvSpPr>
            <a:spLocks noChangeArrowheads="1"/>
          </p:cNvSpPr>
          <p:nvPr/>
        </p:nvSpPr>
        <p:spPr bwMode="auto">
          <a:xfrm>
            <a:off x="3868738" y="2659063"/>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7" name="object 65">
            <a:extLst>
              <a:ext uri="{C183D7F6-B498-43B3-948B-1728B52AA6E4}">
                <adec:decorative xmlns:adec="http://schemas.microsoft.com/office/drawing/2017/decorative" val="1"/>
              </a:ext>
            </a:extLst>
          </p:cNvPr>
          <p:cNvSpPr>
            <a:spLocks noChangeArrowheads="1"/>
          </p:cNvSpPr>
          <p:nvPr/>
        </p:nvSpPr>
        <p:spPr bwMode="auto">
          <a:xfrm>
            <a:off x="3103563" y="2757488"/>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8" name="object 66">
            <a:extLst>
              <a:ext uri="{C183D7F6-B498-43B3-948B-1728B52AA6E4}">
                <adec:decorative xmlns:adec="http://schemas.microsoft.com/office/drawing/2017/decorative" val="1"/>
              </a:ext>
            </a:extLst>
          </p:cNvPr>
          <p:cNvSpPr>
            <a:spLocks noChangeArrowheads="1"/>
          </p:cNvSpPr>
          <p:nvPr/>
        </p:nvSpPr>
        <p:spPr bwMode="auto">
          <a:xfrm>
            <a:off x="2900363" y="2846388"/>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79" name="object 67">
            <a:extLst>
              <a:ext uri="{C183D7F6-B498-43B3-948B-1728B52AA6E4}">
                <adec:decorative xmlns:adec="http://schemas.microsoft.com/office/drawing/2017/decorative" val="1"/>
              </a:ext>
            </a:extLst>
          </p:cNvPr>
          <p:cNvSpPr>
            <a:spLocks noChangeArrowheads="1"/>
          </p:cNvSpPr>
          <p:nvPr/>
        </p:nvSpPr>
        <p:spPr bwMode="auto">
          <a:xfrm>
            <a:off x="2735263" y="2795588"/>
            <a:ext cx="149225" cy="1397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0" name="object 68">
            <a:extLst>
              <a:ext uri="{C183D7F6-B498-43B3-948B-1728B52AA6E4}">
                <adec:decorative xmlns:adec="http://schemas.microsoft.com/office/drawing/2017/decorative" val="1"/>
              </a:ext>
            </a:extLst>
          </p:cNvPr>
          <p:cNvSpPr>
            <a:spLocks noChangeArrowheads="1"/>
          </p:cNvSpPr>
          <p:nvPr/>
        </p:nvSpPr>
        <p:spPr bwMode="auto">
          <a:xfrm>
            <a:off x="3976688" y="2976563"/>
            <a:ext cx="214312"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1" name="object 69">
            <a:extLst>
              <a:ext uri="{C183D7F6-B498-43B3-948B-1728B52AA6E4}">
                <adec:decorative xmlns:adec="http://schemas.microsoft.com/office/drawing/2017/decorative" val="1"/>
              </a:ext>
            </a:extLst>
          </p:cNvPr>
          <p:cNvSpPr>
            <a:spLocks noChangeArrowheads="1"/>
          </p:cNvSpPr>
          <p:nvPr/>
        </p:nvSpPr>
        <p:spPr bwMode="auto">
          <a:xfrm>
            <a:off x="4348163" y="2733675"/>
            <a:ext cx="144462" cy="134938"/>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2" name="object 70">
            <a:extLst>
              <a:ext uri="{C183D7F6-B498-43B3-948B-1728B52AA6E4}">
                <adec:decorative xmlns:adec="http://schemas.microsoft.com/office/drawing/2017/decorative" val="1"/>
              </a:ext>
            </a:extLst>
          </p:cNvPr>
          <p:cNvSpPr>
            <a:spLocks noChangeArrowheads="1"/>
          </p:cNvSpPr>
          <p:nvPr/>
        </p:nvSpPr>
        <p:spPr bwMode="auto">
          <a:xfrm>
            <a:off x="4378325" y="3052763"/>
            <a:ext cx="214313" cy="201612"/>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3" name="object 71">
            <a:extLst>
              <a:ext uri="{C183D7F6-B498-43B3-948B-1728B52AA6E4}">
                <adec:decorative xmlns:adec="http://schemas.microsoft.com/office/drawing/2017/decorative" val="1"/>
              </a:ext>
            </a:extLst>
          </p:cNvPr>
          <p:cNvSpPr>
            <a:spLocks noChangeArrowheads="1"/>
          </p:cNvSpPr>
          <p:nvPr/>
        </p:nvSpPr>
        <p:spPr bwMode="auto">
          <a:xfrm>
            <a:off x="4595813" y="2855913"/>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4" name="object 72">
            <a:extLst>
              <a:ext uri="{C183D7F6-B498-43B3-948B-1728B52AA6E4}">
                <adec:decorative xmlns:adec="http://schemas.microsoft.com/office/drawing/2017/decorative" val="1"/>
              </a:ext>
            </a:extLst>
          </p:cNvPr>
          <p:cNvSpPr>
            <a:spLocks noChangeArrowheads="1"/>
          </p:cNvSpPr>
          <p:nvPr/>
        </p:nvSpPr>
        <p:spPr bwMode="auto">
          <a:xfrm>
            <a:off x="4760913" y="2633663"/>
            <a:ext cx="215900" cy="201612"/>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5" name="object 73">
            <a:extLst>
              <a:ext uri="{C183D7F6-B498-43B3-948B-1728B52AA6E4}">
                <adec:decorative xmlns:adec="http://schemas.microsoft.com/office/drawing/2017/decorative" val="1"/>
              </a:ext>
            </a:extLst>
          </p:cNvPr>
          <p:cNvSpPr>
            <a:spLocks noChangeArrowheads="1"/>
          </p:cNvSpPr>
          <p:nvPr/>
        </p:nvSpPr>
        <p:spPr bwMode="auto">
          <a:xfrm>
            <a:off x="4759325" y="3076575"/>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6" name="object 74">
            <a:extLst>
              <a:ext uri="{C183D7F6-B498-43B3-948B-1728B52AA6E4}">
                <adec:decorative xmlns:adec="http://schemas.microsoft.com/office/drawing/2017/decorative" val="1"/>
              </a:ext>
            </a:extLst>
          </p:cNvPr>
          <p:cNvSpPr>
            <a:spLocks noChangeArrowheads="1"/>
          </p:cNvSpPr>
          <p:nvPr/>
        </p:nvSpPr>
        <p:spPr bwMode="auto">
          <a:xfrm>
            <a:off x="5081588" y="2917825"/>
            <a:ext cx="141287" cy="13335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7" name="object 75">
            <a:extLst>
              <a:ext uri="{C183D7F6-B498-43B3-948B-1728B52AA6E4}">
                <adec:decorative xmlns:adec="http://schemas.microsoft.com/office/drawing/2017/decorative" val="1"/>
              </a:ext>
            </a:extLst>
          </p:cNvPr>
          <p:cNvSpPr>
            <a:spLocks noChangeArrowheads="1"/>
          </p:cNvSpPr>
          <p:nvPr/>
        </p:nvSpPr>
        <p:spPr bwMode="auto">
          <a:xfrm>
            <a:off x="5200650" y="2635250"/>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8" name="object 76">
            <a:extLst>
              <a:ext uri="{C183D7F6-B498-43B3-948B-1728B52AA6E4}">
                <adec:decorative xmlns:adec="http://schemas.microsoft.com/office/drawing/2017/decorative" val="1"/>
              </a:ext>
            </a:extLst>
          </p:cNvPr>
          <p:cNvSpPr>
            <a:spLocks noChangeArrowheads="1"/>
          </p:cNvSpPr>
          <p:nvPr/>
        </p:nvSpPr>
        <p:spPr bwMode="auto">
          <a:xfrm>
            <a:off x="5183188" y="3063875"/>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89" name="object 77">
            <a:extLst>
              <a:ext uri="{C183D7F6-B498-43B3-948B-1728B52AA6E4}">
                <adec:decorative xmlns:adec="http://schemas.microsoft.com/office/drawing/2017/decorative" val="1"/>
              </a:ext>
            </a:extLst>
          </p:cNvPr>
          <p:cNvSpPr>
            <a:spLocks noChangeArrowheads="1"/>
          </p:cNvSpPr>
          <p:nvPr/>
        </p:nvSpPr>
        <p:spPr bwMode="auto">
          <a:xfrm>
            <a:off x="5767388" y="3470275"/>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0" name="object 78">
            <a:extLst>
              <a:ext uri="{C183D7F6-B498-43B3-948B-1728B52AA6E4}">
                <adec:decorative xmlns:adec="http://schemas.microsoft.com/office/drawing/2017/decorative" val="1"/>
              </a:ext>
            </a:extLst>
          </p:cNvPr>
          <p:cNvSpPr>
            <a:spLocks noChangeArrowheads="1"/>
          </p:cNvSpPr>
          <p:nvPr/>
        </p:nvSpPr>
        <p:spPr bwMode="auto">
          <a:xfrm>
            <a:off x="5218113" y="3476625"/>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1" name="object 79">
            <a:extLst>
              <a:ext uri="{C183D7F6-B498-43B3-948B-1728B52AA6E4}">
                <adec:decorative xmlns:adec="http://schemas.microsoft.com/office/drawing/2017/decorative" val="1"/>
              </a:ext>
            </a:extLst>
          </p:cNvPr>
          <p:cNvSpPr>
            <a:spLocks noChangeArrowheads="1"/>
          </p:cNvSpPr>
          <p:nvPr/>
        </p:nvSpPr>
        <p:spPr bwMode="auto">
          <a:xfrm>
            <a:off x="4732338" y="3554413"/>
            <a:ext cx="139700" cy="131762"/>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2" name="object 80">
            <a:extLst>
              <a:ext uri="{C183D7F6-B498-43B3-948B-1728B52AA6E4}">
                <adec:decorative xmlns:adec="http://schemas.microsoft.com/office/drawing/2017/decorative" val="1"/>
              </a:ext>
            </a:extLst>
          </p:cNvPr>
          <p:cNvSpPr>
            <a:spLocks noChangeArrowheads="1"/>
          </p:cNvSpPr>
          <p:nvPr/>
        </p:nvSpPr>
        <p:spPr bwMode="auto">
          <a:xfrm>
            <a:off x="4240213" y="3448050"/>
            <a:ext cx="214312"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3" name="object 81">
            <a:extLst>
              <a:ext uri="{C183D7F6-B498-43B3-948B-1728B52AA6E4}">
                <adec:decorative xmlns:adec="http://schemas.microsoft.com/office/drawing/2017/decorative" val="1"/>
              </a:ext>
            </a:extLst>
          </p:cNvPr>
          <p:cNvSpPr>
            <a:spLocks noChangeArrowheads="1"/>
          </p:cNvSpPr>
          <p:nvPr/>
        </p:nvSpPr>
        <p:spPr bwMode="auto">
          <a:xfrm>
            <a:off x="3762375" y="3497263"/>
            <a:ext cx="214313"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4" name="object 82">
            <a:extLst>
              <a:ext uri="{C183D7F6-B498-43B3-948B-1728B52AA6E4}">
                <adec:decorative xmlns:adec="http://schemas.microsoft.com/office/drawing/2017/decorative" val="1"/>
              </a:ext>
            </a:extLst>
          </p:cNvPr>
          <p:cNvSpPr>
            <a:spLocks noChangeArrowheads="1"/>
          </p:cNvSpPr>
          <p:nvPr/>
        </p:nvSpPr>
        <p:spPr bwMode="auto">
          <a:xfrm>
            <a:off x="5756275" y="2757488"/>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5" name="object 83">
            <a:extLst>
              <a:ext uri="{C183D7F6-B498-43B3-948B-1728B52AA6E4}">
                <adec:decorative xmlns:adec="http://schemas.microsoft.com/office/drawing/2017/decorative" val="1"/>
              </a:ext>
            </a:extLst>
          </p:cNvPr>
          <p:cNvSpPr>
            <a:spLocks noChangeArrowheads="1"/>
          </p:cNvSpPr>
          <p:nvPr/>
        </p:nvSpPr>
        <p:spPr bwMode="auto">
          <a:xfrm>
            <a:off x="5964238" y="2884488"/>
            <a:ext cx="152400" cy="144462"/>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396" name="object 84">
            <a:extLst>
              <a:ext uri="{C183D7F6-B498-43B3-948B-1728B52AA6E4}">
                <adec:decorative xmlns:adec="http://schemas.microsoft.com/office/drawing/2017/decorative" val="1"/>
              </a:ext>
            </a:extLst>
          </p:cNvPr>
          <p:cNvSpPr>
            <a:spLocks noChangeArrowheads="1"/>
          </p:cNvSpPr>
          <p:nvPr/>
        </p:nvSpPr>
        <p:spPr bwMode="auto">
          <a:xfrm>
            <a:off x="6124575" y="2757488"/>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400" name="object 88">
            <a:extLst>
              <a:ext uri="{C183D7F6-B498-43B3-948B-1728B52AA6E4}">
                <adec:decorative xmlns:adec="http://schemas.microsoft.com/office/drawing/2017/decorative" val="1"/>
              </a:ext>
            </a:extLst>
          </p:cNvPr>
          <p:cNvSpPr>
            <a:spLocks/>
          </p:cNvSpPr>
          <p:nvPr/>
        </p:nvSpPr>
        <p:spPr bwMode="auto">
          <a:xfrm>
            <a:off x="7699375" y="3573463"/>
            <a:ext cx="755650" cy="774700"/>
          </a:xfrm>
          <a:custGeom>
            <a:avLst/>
            <a:gdLst>
              <a:gd name="T0" fmla="*/ 0 w 755650"/>
              <a:gd name="T1" fmla="*/ 774700 h 774700"/>
              <a:gd name="T2" fmla="*/ 755650 w 755650"/>
              <a:gd name="T3" fmla="*/ 774700 h 774700"/>
              <a:gd name="T4" fmla="*/ 755650 w 755650"/>
              <a:gd name="T5" fmla="*/ 0 h 774700"/>
              <a:gd name="T6" fmla="*/ 0 w 755650"/>
              <a:gd name="T7" fmla="*/ 0 h 774700"/>
              <a:gd name="T8" fmla="*/ 0 w 755650"/>
              <a:gd name="T9" fmla="*/ 774700 h 774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5650" h="774700">
                <a:moveTo>
                  <a:pt x="0" y="774700"/>
                </a:moveTo>
                <a:lnTo>
                  <a:pt x="755650" y="774700"/>
                </a:lnTo>
                <a:lnTo>
                  <a:pt x="755650" y="0"/>
                </a:lnTo>
                <a:lnTo>
                  <a:pt x="0" y="0"/>
                </a:lnTo>
                <a:lnTo>
                  <a:pt x="0" y="77470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1" name="object 89">
            <a:extLst>
              <a:ext uri="{C183D7F6-B498-43B3-948B-1728B52AA6E4}">
                <adec:decorative xmlns:adec="http://schemas.microsoft.com/office/drawing/2017/decorative" val="1"/>
              </a:ext>
            </a:extLst>
          </p:cNvPr>
          <p:cNvSpPr>
            <a:spLocks/>
          </p:cNvSpPr>
          <p:nvPr/>
        </p:nvSpPr>
        <p:spPr bwMode="auto">
          <a:xfrm>
            <a:off x="7508875" y="3338513"/>
            <a:ext cx="1136650" cy="234950"/>
          </a:xfrm>
          <a:custGeom>
            <a:avLst/>
            <a:gdLst>
              <a:gd name="T0" fmla="*/ 1136650 w 1136650"/>
              <a:gd name="T1" fmla="*/ 229323 h 235585"/>
              <a:gd name="T2" fmla="*/ 0 w 1136650"/>
              <a:gd name="T3" fmla="*/ 229323 h 235585"/>
              <a:gd name="T4" fmla="*/ 0 w 1136650"/>
              <a:gd name="T5" fmla="*/ 0 h 235585"/>
              <a:gd name="T6" fmla="*/ 1136650 w 1136650"/>
              <a:gd name="T7" fmla="*/ 0 h 235585"/>
              <a:gd name="T8" fmla="*/ 1136650 w 1136650"/>
              <a:gd name="T9" fmla="*/ 229323 h 235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6650" h="235585">
                <a:moveTo>
                  <a:pt x="1136650" y="234962"/>
                </a:moveTo>
                <a:lnTo>
                  <a:pt x="0" y="234962"/>
                </a:lnTo>
                <a:lnTo>
                  <a:pt x="0" y="0"/>
                </a:lnTo>
                <a:lnTo>
                  <a:pt x="1136650" y="0"/>
                </a:lnTo>
                <a:lnTo>
                  <a:pt x="1136650" y="234962"/>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2" name="object 90">
            <a:extLst>
              <a:ext uri="{C183D7F6-B498-43B3-948B-1728B52AA6E4}">
                <adec:decorative xmlns:adec="http://schemas.microsoft.com/office/drawing/2017/decorative" val="1"/>
              </a:ext>
            </a:extLst>
          </p:cNvPr>
          <p:cNvSpPr>
            <a:spLocks/>
          </p:cNvSpPr>
          <p:nvPr/>
        </p:nvSpPr>
        <p:spPr bwMode="auto">
          <a:xfrm>
            <a:off x="7508875" y="2513013"/>
            <a:ext cx="1136650" cy="838200"/>
          </a:xfrm>
          <a:custGeom>
            <a:avLst/>
            <a:gdLst>
              <a:gd name="T0" fmla="*/ 812800 w 1136650"/>
              <a:gd name="T1" fmla="*/ 0 h 838200"/>
              <a:gd name="T2" fmla="*/ 393700 w 1136650"/>
              <a:gd name="T3" fmla="*/ 6350 h 838200"/>
              <a:gd name="T4" fmla="*/ 0 w 1136650"/>
              <a:gd name="T5" fmla="*/ 838200 h 838200"/>
              <a:gd name="T6" fmla="*/ 1136650 w 1136650"/>
              <a:gd name="T7" fmla="*/ 838200 h 838200"/>
              <a:gd name="T8" fmla="*/ 812800 w 1136650"/>
              <a:gd name="T9" fmla="*/ 0 h 838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6650" h="838200">
                <a:moveTo>
                  <a:pt x="812800" y="0"/>
                </a:moveTo>
                <a:lnTo>
                  <a:pt x="393700" y="6350"/>
                </a:lnTo>
                <a:lnTo>
                  <a:pt x="0" y="838200"/>
                </a:lnTo>
                <a:lnTo>
                  <a:pt x="1136650" y="838200"/>
                </a:lnTo>
                <a:lnTo>
                  <a:pt x="812800"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3" name="object 91">
            <a:extLst>
              <a:ext uri="{C183D7F6-B498-43B3-948B-1728B52AA6E4}">
                <adec:decorative xmlns:adec="http://schemas.microsoft.com/office/drawing/2017/decorative" val="1"/>
              </a:ext>
            </a:extLst>
          </p:cNvPr>
          <p:cNvSpPr>
            <a:spLocks/>
          </p:cNvSpPr>
          <p:nvPr/>
        </p:nvSpPr>
        <p:spPr bwMode="auto">
          <a:xfrm>
            <a:off x="7650163" y="1652588"/>
            <a:ext cx="858837" cy="1870075"/>
          </a:xfrm>
          <a:custGeom>
            <a:avLst/>
            <a:gdLst>
              <a:gd name="T0" fmla="*/ 79738 w 858520"/>
              <a:gd name="T1" fmla="*/ 685799 h 1870075"/>
              <a:gd name="T2" fmla="*/ 26985 w 858520"/>
              <a:gd name="T3" fmla="*/ 927099 h 1870075"/>
              <a:gd name="T4" fmla="*/ 30786 w 858520"/>
              <a:gd name="T5" fmla="*/ 1168399 h 1870075"/>
              <a:gd name="T6" fmla="*/ 37703 w 858520"/>
              <a:gd name="T7" fmla="*/ 1473199 h 1870075"/>
              <a:gd name="T8" fmla="*/ 6733 w 858520"/>
              <a:gd name="T9" fmla="*/ 1536699 h 1870075"/>
              <a:gd name="T10" fmla="*/ 38056 w 858520"/>
              <a:gd name="T11" fmla="*/ 1676400 h 1870075"/>
              <a:gd name="T12" fmla="*/ 82062 w 858520"/>
              <a:gd name="T13" fmla="*/ 1638300 h 1870075"/>
              <a:gd name="T14" fmla="*/ 117084 w 858520"/>
              <a:gd name="T15" fmla="*/ 1523999 h 1870075"/>
              <a:gd name="T16" fmla="*/ 112909 w 858520"/>
              <a:gd name="T17" fmla="*/ 1485899 h 1870075"/>
              <a:gd name="T18" fmla="*/ 135877 w 858520"/>
              <a:gd name="T19" fmla="*/ 1257299 h 1870075"/>
              <a:gd name="T20" fmla="*/ 162526 w 858520"/>
              <a:gd name="T21" fmla="*/ 952499 h 1870075"/>
              <a:gd name="T22" fmla="*/ 809190 w 858520"/>
              <a:gd name="T23" fmla="*/ 774699 h 1870075"/>
              <a:gd name="T24" fmla="*/ 695379 w 858520"/>
              <a:gd name="T25" fmla="*/ 596899 h 1870075"/>
              <a:gd name="T26" fmla="*/ 773426 w 858520"/>
              <a:gd name="T27" fmla="*/ 1689100 h 1870075"/>
              <a:gd name="T28" fmla="*/ 843751 w 858520"/>
              <a:gd name="T29" fmla="*/ 1651000 h 1870075"/>
              <a:gd name="T30" fmla="*/ 95564 w 858520"/>
              <a:gd name="T31" fmla="*/ 1612899 h 1870075"/>
              <a:gd name="T32" fmla="*/ 117084 w 858520"/>
              <a:gd name="T33" fmla="*/ 1663700 h 1870075"/>
              <a:gd name="T34" fmla="*/ 698792 w 858520"/>
              <a:gd name="T35" fmla="*/ 952499 h 1870075"/>
              <a:gd name="T36" fmla="*/ 725431 w 858520"/>
              <a:gd name="T37" fmla="*/ 1257299 h 1870075"/>
              <a:gd name="T38" fmla="*/ 748401 w 858520"/>
              <a:gd name="T39" fmla="*/ 1485899 h 1870075"/>
              <a:gd name="T40" fmla="*/ 744247 w 858520"/>
              <a:gd name="T41" fmla="*/ 1523999 h 1870075"/>
              <a:gd name="T42" fmla="*/ 749717 w 858520"/>
              <a:gd name="T43" fmla="*/ 1663700 h 1870075"/>
              <a:gd name="T44" fmla="*/ 768701 w 858520"/>
              <a:gd name="T45" fmla="*/ 1600199 h 1870075"/>
              <a:gd name="T46" fmla="*/ 827081 w 858520"/>
              <a:gd name="T47" fmla="*/ 1498599 h 1870075"/>
              <a:gd name="T48" fmla="*/ 827579 w 858520"/>
              <a:gd name="T49" fmla="*/ 1320799 h 1870075"/>
              <a:gd name="T50" fmla="*/ 833803 w 858520"/>
              <a:gd name="T51" fmla="*/ 977899 h 1870075"/>
              <a:gd name="T52" fmla="*/ 175892 w 858520"/>
              <a:gd name="T53" fmla="*/ 1384299 h 1870075"/>
              <a:gd name="T54" fmla="*/ 673833 w 858520"/>
              <a:gd name="T55" fmla="*/ 1422399 h 1870075"/>
              <a:gd name="T56" fmla="*/ 211112 w 858520"/>
              <a:gd name="T57" fmla="*/ 1003299 h 1870075"/>
              <a:gd name="T58" fmla="*/ 198358 w 858520"/>
              <a:gd name="T59" fmla="*/ 1269999 h 1870075"/>
              <a:gd name="T60" fmla="*/ 670361 w 858520"/>
              <a:gd name="T61" fmla="*/ 1371599 h 1870075"/>
              <a:gd name="T62" fmla="*/ 653399 w 858520"/>
              <a:gd name="T63" fmla="*/ 1092199 h 1870075"/>
              <a:gd name="T64" fmla="*/ 641265 w 858520"/>
              <a:gd name="T65" fmla="*/ 571499 h 1870075"/>
              <a:gd name="T66" fmla="*/ 594865 w 858520"/>
              <a:gd name="T67" fmla="*/ 558799 h 1870075"/>
              <a:gd name="T68" fmla="*/ 570860 w 858520"/>
              <a:gd name="T69" fmla="*/ 546099 h 1870075"/>
              <a:gd name="T70" fmla="*/ 529806 w 858520"/>
              <a:gd name="T71" fmla="*/ 533399 h 1870075"/>
              <a:gd name="T72" fmla="*/ 580547 w 858520"/>
              <a:gd name="T73" fmla="*/ 419099 h 1870075"/>
              <a:gd name="T74" fmla="*/ 346703 w 858520"/>
              <a:gd name="T75" fmla="*/ 533399 h 1870075"/>
              <a:gd name="T76" fmla="*/ 580547 w 858520"/>
              <a:gd name="T77" fmla="*/ 419099 h 1870075"/>
              <a:gd name="T78" fmla="*/ 284546 w 858520"/>
              <a:gd name="T79" fmla="*/ 419099 h 1870075"/>
              <a:gd name="T80" fmla="*/ 620638 w 858520"/>
              <a:gd name="T81" fmla="*/ 355599 h 1870075"/>
              <a:gd name="T82" fmla="*/ 300001 w 858520"/>
              <a:gd name="T83" fmla="*/ 317499 h 1870075"/>
              <a:gd name="T84" fmla="*/ 623664 w 858520"/>
              <a:gd name="T85" fmla="*/ 355599 h 1870075"/>
              <a:gd name="T86" fmla="*/ 569957 w 858520"/>
              <a:gd name="T87" fmla="*/ 317499 h 1870075"/>
              <a:gd name="T88" fmla="*/ 634639 w 858520"/>
              <a:gd name="T89" fmla="*/ 317499 h 1870075"/>
              <a:gd name="T90" fmla="*/ 642175 w 858520"/>
              <a:gd name="T91" fmla="*/ 292099 h 1870075"/>
              <a:gd name="T92" fmla="*/ 640245 w 858520"/>
              <a:gd name="T93" fmla="*/ 304799 h 1870075"/>
              <a:gd name="T94" fmla="*/ 644245 w 858520"/>
              <a:gd name="T95" fmla="*/ 292099 h 1870075"/>
              <a:gd name="T96" fmla="*/ 226687 w 858520"/>
              <a:gd name="T97" fmla="*/ 253999 h 1870075"/>
              <a:gd name="T98" fmla="*/ 621793 w 858520"/>
              <a:gd name="T99" fmla="*/ 241299 h 1870075"/>
              <a:gd name="T100" fmla="*/ 353350 w 858520"/>
              <a:gd name="T101" fmla="*/ 12699 h 1870075"/>
              <a:gd name="T102" fmla="*/ 236910 w 858520"/>
              <a:gd name="T103" fmla="*/ 114299 h 1870075"/>
              <a:gd name="T104" fmla="*/ 619614 w 858520"/>
              <a:gd name="T105" fmla="*/ 126999 h 1870075"/>
              <a:gd name="T106" fmla="*/ 549896 w 858520"/>
              <a:gd name="T107" fmla="*/ 25399 h 1870075"/>
              <a:gd name="T108" fmla="*/ 621335 w 858520"/>
              <a:gd name="T109" fmla="*/ 139699 h 1870075"/>
              <a:gd name="T110" fmla="*/ 219813 w 858520"/>
              <a:gd name="T111" fmla="*/ 101599 h 1870075"/>
              <a:gd name="T112" fmla="*/ 397888 w 858520"/>
              <a:gd name="T113" fmla="*/ 1869539 h 1870075"/>
              <a:gd name="T114" fmla="*/ 470453 w 858520"/>
              <a:gd name="T115" fmla="*/ 1869019 h 18700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8520" h="1870075">
                <a:moveTo>
                  <a:pt x="693073" y="596899"/>
                </a:moveTo>
                <a:lnTo>
                  <a:pt x="165376" y="596899"/>
                </a:lnTo>
                <a:lnTo>
                  <a:pt x="124968" y="622299"/>
                </a:lnTo>
                <a:lnTo>
                  <a:pt x="97883" y="660399"/>
                </a:lnTo>
                <a:lnTo>
                  <a:pt x="79477" y="685799"/>
                </a:lnTo>
                <a:lnTo>
                  <a:pt x="65109" y="723899"/>
                </a:lnTo>
                <a:lnTo>
                  <a:pt x="51955" y="774699"/>
                </a:lnTo>
                <a:lnTo>
                  <a:pt x="40678" y="825499"/>
                </a:lnTo>
                <a:lnTo>
                  <a:pt x="32062" y="876299"/>
                </a:lnTo>
                <a:lnTo>
                  <a:pt x="26895" y="927099"/>
                </a:lnTo>
                <a:lnTo>
                  <a:pt x="26935" y="939799"/>
                </a:lnTo>
                <a:lnTo>
                  <a:pt x="27413" y="977899"/>
                </a:lnTo>
                <a:lnTo>
                  <a:pt x="28250" y="1028699"/>
                </a:lnTo>
                <a:lnTo>
                  <a:pt x="29368" y="1104899"/>
                </a:lnTo>
                <a:lnTo>
                  <a:pt x="30687" y="1168399"/>
                </a:lnTo>
                <a:lnTo>
                  <a:pt x="32131" y="1244599"/>
                </a:lnTo>
                <a:lnTo>
                  <a:pt x="33620" y="1320799"/>
                </a:lnTo>
                <a:lnTo>
                  <a:pt x="35077" y="1384299"/>
                </a:lnTo>
                <a:lnTo>
                  <a:pt x="36422" y="1435099"/>
                </a:lnTo>
                <a:lnTo>
                  <a:pt x="37577" y="1473199"/>
                </a:lnTo>
                <a:lnTo>
                  <a:pt x="38465" y="1485899"/>
                </a:lnTo>
                <a:lnTo>
                  <a:pt x="22538" y="1511299"/>
                </a:lnTo>
                <a:lnTo>
                  <a:pt x="13922" y="1523999"/>
                </a:lnTo>
                <a:lnTo>
                  <a:pt x="9640" y="1536699"/>
                </a:lnTo>
                <a:lnTo>
                  <a:pt x="6715" y="1536699"/>
                </a:lnTo>
                <a:lnTo>
                  <a:pt x="2651" y="1562099"/>
                </a:lnTo>
                <a:lnTo>
                  <a:pt x="0" y="1587499"/>
                </a:lnTo>
                <a:lnTo>
                  <a:pt x="3411" y="1625599"/>
                </a:lnTo>
                <a:lnTo>
                  <a:pt x="17535" y="1651000"/>
                </a:lnTo>
                <a:lnTo>
                  <a:pt x="37930" y="1676400"/>
                </a:lnTo>
                <a:lnTo>
                  <a:pt x="55508" y="1689100"/>
                </a:lnTo>
                <a:lnTo>
                  <a:pt x="67838" y="1701800"/>
                </a:lnTo>
                <a:lnTo>
                  <a:pt x="88549" y="1701800"/>
                </a:lnTo>
                <a:lnTo>
                  <a:pt x="87563" y="1689100"/>
                </a:lnTo>
                <a:lnTo>
                  <a:pt x="81792" y="1638300"/>
                </a:lnTo>
                <a:lnTo>
                  <a:pt x="80464" y="1612899"/>
                </a:lnTo>
                <a:lnTo>
                  <a:pt x="83270" y="1600199"/>
                </a:lnTo>
                <a:lnTo>
                  <a:pt x="121554" y="1600199"/>
                </a:lnTo>
                <a:lnTo>
                  <a:pt x="120340" y="1549399"/>
                </a:lnTo>
                <a:lnTo>
                  <a:pt x="116697" y="1523999"/>
                </a:lnTo>
                <a:lnTo>
                  <a:pt x="113293" y="1511299"/>
                </a:lnTo>
                <a:lnTo>
                  <a:pt x="111880" y="1511299"/>
                </a:lnTo>
                <a:lnTo>
                  <a:pt x="111653" y="1498599"/>
                </a:lnTo>
                <a:lnTo>
                  <a:pt x="111807" y="1485899"/>
                </a:lnTo>
                <a:lnTo>
                  <a:pt x="112531" y="1485899"/>
                </a:lnTo>
                <a:lnTo>
                  <a:pt x="115239" y="1473199"/>
                </a:lnTo>
                <a:lnTo>
                  <a:pt x="119963" y="1435099"/>
                </a:lnTo>
                <a:lnTo>
                  <a:pt x="125623" y="1384299"/>
                </a:lnTo>
                <a:lnTo>
                  <a:pt x="131138" y="1320799"/>
                </a:lnTo>
                <a:lnTo>
                  <a:pt x="135427" y="1257299"/>
                </a:lnTo>
                <a:lnTo>
                  <a:pt x="137408" y="1181099"/>
                </a:lnTo>
                <a:lnTo>
                  <a:pt x="136001" y="1130299"/>
                </a:lnTo>
                <a:lnTo>
                  <a:pt x="145242" y="1066799"/>
                </a:lnTo>
                <a:lnTo>
                  <a:pt x="153533" y="1003299"/>
                </a:lnTo>
                <a:lnTo>
                  <a:pt x="161986" y="952499"/>
                </a:lnTo>
                <a:lnTo>
                  <a:pt x="171713" y="914399"/>
                </a:lnTo>
                <a:lnTo>
                  <a:pt x="830264" y="914399"/>
                </a:lnTo>
                <a:lnTo>
                  <a:pt x="826394" y="876299"/>
                </a:lnTo>
                <a:lnTo>
                  <a:pt x="817783" y="825499"/>
                </a:lnTo>
                <a:lnTo>
                  <a:pt x="806506" y="774699"/>
                </a:lnTo>
                <a:lnTo>
                  <a:pt x="793353" y="723899"/>
                </a:lnTo>
                <a:lnTo>
                  <a:pt x="778982" y="685799"/>
                </a:lnTo>
                <a:lnTo>
                  <a:pt x="760572" y="660399"/>
                </a:lnTo>
                <a:lnTo>
                  <a:pt x="733483" y="622299"/>
                </a:lnTo>
                <a:lnTo>
                  <a:pt x="693073" y="596899"/>
                </a:lnTo>
                <a:close/>
              </a:path>
              <a:path w="858520" h="1870075">
                <a:moveTo>
                  <a:pt x="857329" y="1600199"/>
                </a:moveTo>
                <a:lnTo>
                  <a:pt x="775192" y="1600199"/>
                </a:lnTo>
                <a:lnTo>
                  <a:pt x="777999" y="1612899"/>
                </a:lnTo>
                <a:lnTo>
                  <a:pt x="776670" y="1638300"/>
                </a:lnTo>
                <a:lnTo>
                  <a:pt x="770861" y="1689100"/>
                </a:lnTo>
                <a:lnTo>
                  <a:pt x="772315" y="1701800"/>
                </a:lnTo>
                <a:lnTo>
                  <a:pt x="801987" y="1701800"/>
                </a:lnTo>
                <a:lnTo>
                  <a:pt x="813057" y="1689100"/>
                </a:lnTo>
                <a:lnTo>
                  <a:pt x="824327" y="1676400"/>
                </a:lnTo>
                <a:lnTo>
                  <a:pt x="840952" y="1651000"/>
                </a:lnTo>
                <a:lnTo>
                  <a:pt x="855062" y="1625599"/>
                </a:lnTo>
                <a:lnTo>
                  <a:pt x="857329" y="1600199"/>
                </a:lnTo>
                <a:close/>
              </a:path>
              <a:path w="858520" h="1870075">
                <a:moveTo>
                  <a:pt x="121554" y="1600199"/>
                </a:moveTo>
                <a:lnTo>
                  <a:pt x="92295" y="1600199"/>
                </a:lnTo>
                <a:lnTo>
                  <a:pt x="95249" y="1612899"/>
                </a:lnTo>
                <a:lnTo>
                  <a:pt x="97291" y="1612899"/>
                </a:lnTo>
                <a:lnTo>
                  <a:pt x="100323" y="1625599"/>
                </a:lnTo>
                <a:lnTo>
                  <a:pt x="105375" y="1651000"/>
                </a:lnTo>
                <a:lnTo>
                  <a:pt x="111236" y="1663700"/>
                </a:lnTo>
                <a:lnTo>
                  <a:pt x="116697" y="1663700"/>
                </a:lnTo>
                <a:lnTo>
                  <a:pt x="120340" y="1638300"/>
                </a:lnTo>
                <a:lnTo>
                  <a:pt x="121554" y="1600199"/>
                </a:lnTo>
                <a:close/>
              </a:path>
              <a:path w="858520" h="1870075">
                <a:moveTo>
                  <a:pt x="830264" y="914399"/>
                </a:moveTo>
                <a:lnTo>
                  <a:pt x="686749" y="914399"/>
                </a:lnTo>
                <a:lnTo>
                  <a:pt x="696474" y="952499"/>
                </a:lnTo>
                <a:lnTo>
                  <a:pt x="704924" y="1003299"/>
                </a:lnTo>
                <a:lnTo>
                  <a:pt x="713215" y="1066799"/>
                </a:lnTo>
                <a:lnTo>
                  <a:pt x="722461" y="1130299"/>
                </a:lnTo>
                <a:lnTo>
                  <a:pt x="721049" y="1181099"/>
                </a:lnTo>
                <a:lnTo>
                  <a:pt x="723025" y="1257299"/>
                </a:lnTo>
                <a:lnTo>
                  <a:pt x="727309" y="1320799"/>
                </a:lnTo>
                <a:lnTo>
                  <a:pt x="732822" y="1384299"/>
                </a:lnTo>
                <a:lnTo>
                  <a:pt x="738481" y="1435099"/>
                </a:lnTo>
                <a:lnTo>
                  <a:pt x="743207" y="1473199"/>
                </a:lnTo>
                <a:lnTo>
                  <a:pt x="745918" y="1485899"/>
                </a:lnTo>
                <a:lnTo>
                  <a:pt x="746655" y="1485899"/>
                </a:lnTo>
                <a:lnTo>
                  <a:pt x="746812" y="1498599"/>
                </a:lnTo>
                <a:lnTo>
                  <a:pt x="746583" y="1511299"/>
                </a:lnTo>
                <a:lnTo>
                  <a:pt x="745171" y="1511299"/>
                </a:lnTo>
                <a:lnTo>
                  <a:pt x="741778" y="1523999"/>
                </a:lnTo>
                <a:lnTo>
                  <a:pt x="738127" y="1549399"/>
                </a:lnTo>
                <a:lnTo>
                  <a:pt x="736911" y="1600199"/>
                </a:lnTo>
                <a:lnTo>
                  <a:pt x="738127" y="1638300"/>
                </a:lnTo>
                <a:lnTo>
                  <a:pt x="741778" y="1663700"/>
                </a:lnTo>
                <a:lnTo>
                  <a:pt x="747230" y="1663700"/>
                </a:lnTo>
                <a:lnTo>
                  <a:pt x="753083" y="1651000"/>
                </a:lnTo>
                <a:lnTo>
                  <a:pt x="758128" y="1625599"/>
                </a:lnTo>
                <a:lnTo>
                  <a:pt x="761158" y="1612899"/>
                </a:lnTo>
                <a:lnTo>
                  <a:pt x="763195" y="1612899"/>
                </a:lnTo>
                <a:lnTo>
                  <a:pt x="766151" y="1600199"/>
                </a:lnTo>
                <a:lnTo>
                  <a:pt x="857329" y="1600199"/>
                </a:lnTo>
                <a:lnTo>
                  <a:pt x="855801" y="1562099"/>
                </a:lnTo>
                <a:lnTo>
                  <a:pt x="844947" y="1523999"/>
                </a:lnTo>
                <a:lnTo>
                  <a:pt x="834239" y="1511299"/>
                </a:lnTo>
                <a:lnTo>
                  <a:pt x="824338" y="1498599"/>
                </a:lnTo>
                <a:lnTo>
                  <a:pt x="819985" y="1485899"/>
                </a:lnTo>
                <a:lnTo>
                  <a:pt x="820875" y="1473199"/>
                </a:lnTo>
                <a:lnTo>
                  <a:pt x="822032" y="1435099"/>
                </a:lnTo>
                <a:lnTo>
                  <a:pt x="823378" y="1384299"/>
                </a:lnTo>
                <a:lnTo>
                  <a:pt x="824834" y="1320799"/>
                </a:lnTo>
                <a:lnTo>
                  <a:pt x="826323" y="1244599"/>
                </a:lnTo>
                <a:lnTo>
                  <a:pt x="827766" y="1168399"/>
                </a:lnTo>
                <a:lnTo>
                  <a:pt x="829085" y="1104899"/>
                </a:lnTo>
                <a:lnTo>
                  <a:pt x="830201" y="1028699"/>
                </a:lnTo>
                <a:lnTo>
                  <a:pt x="831037" y="977899"/>
                </a:lnTo>
                <a:lnTo>
                  <a:pt x="831514" y="939799"/>
                </a:lnTo>
                <a:lnTo>
                  <a:pt x="831554" y="927099"/>
                </a:lnTo>
                <a:lnTo>
                  <a:pt x="830264" y="914399"/>
                </a:lnTo>
                <a:close/>
              </a:path>
              <a:path w="858520" h="1870075">
                <a:moveTo>
                  <a:pt x="189454" y="1384299"/>
                </a:moveTo>
                <a:lnTo>
                  <a:pt x="175307" y="1384299"/>
                </a:lnTo>
                <a:lnTo>
                  <a:pt x="186864" y="1422399"/>
                </a:lnTo>
                <a:lnTo>
                  <a:pt x="189454" y="1384299"/>
                </a:lnTo>
                <a:close/>
              </a:path>
              <a:path w="858520" h="1870075">
                <a:moveTo>
                  <a:pt x="683155" y="1384299"/>
                </a:moveTo>
                <a:lnTo>
                  <a:pt x="669003" y="1384299"/>
                </a:lnTo>
                <a:lnTo>
                  <a:pt x="671598" y="1422399"/>
                </a:lnTo>
                <a:lnTo>
                  <a:pt x="683155" y="1384299"/>
                </a:lnTo>
                <a:close/>
              </a:path>
              <a:path w="858520" h="1870075">
                <a:moveTo>
                  <a:pt x="686749" y="914399"/>
                </a:moveTo>
                <a:lnTo>
                  <a:pt x="171713" y="914399"/>
                </a:lnTo>
                <a:lnTo>
                  <a:pt x="210512" y="990599"/>
                </a:lnTo>
                <a:lnTo>
                  <a:pt x="210410" y="1003299"/>
                </a:lnTo>
                <a:lnTo>
                  <a:pt x="209258" y="1041399"/>
                </a:lnTo>
                <a:lnTo>
                  <a:pt x="207227" y="1092199"/>
                </a:lnTo>
                <a:lnTo>
                  <a:pt x="204502" y="1155699"/>
                </a:lnTo>
                <a:lnTo>
                  <a:pt x="201266" y="1206499"/>
                </a:lnTo>
                <a:lnTo>
                  <a:pt x="197701" y="1269999"/>
                </a:lnTo>
                <a:lnTo>
                  <a:pt x="193990" y="1320799"/>
                </a:lnTo>
                <a:lnTo>
                  <a:pt x="190317" y="1371599"/>
                </a:lnTo>
                <a:lnTo>
                  <a:pt x="189454" y="1384299"/>
                </a:lnTo>
                <a:lnTo>
                  <a:pt x="669003" y="1384299"/>
                </a:lnTo>
                <a:lnTo>
                  <a:pt x="668138" y="1371599"/>
                </a:lnTo>
                <a:lnTo>
                  <a:pt x="664461" y="1320799"/>
                </a:lnTo>
                <a:lnTo>
                  <a:pt x="660750" y="1269999"/>
                </a:lnTo>
                <a:lnTo>
                  <a:pt x="657186" y="1206499"/>
                </a:lnTo>
                <a:lnTo>
                  <a:pt x="653953" y="1155699"/>
                </a:lnTo>
                <a:lnTo>
                  <a:pt x="651231" y="1092199"/>
                </a:lnTo>
                <a:lnTo>
                  <a:pt x="649203" y="1041399"/>
                </a:lnTo>
                <a:lnTo>
                  <a:pt x="648052" y="1003299"/>
                </a:lnTo>
                <a:lnTo>
                  <a:pt x="647988" y="990599"/>
                </a:lnTo>
                <a:lnTo>
                  <a:pt x="686749" y="914399"/>
                </a:lnTo>
                <a:close/>
              </a:path>
              <a:path w="858520" h="1870075">
                <a:moveTo>
                  <a:pt x="639138" y="571499"/>
                </a:moveTo>
                <a:lnTo>
                  <a:pt x="219329" y="571499"/>
                </a:lnTo>
                <a:lnTo>
                  <a:pt x="179755" y="596899"/>
                </a:lnTo>
                <a:lnTo>
                  <a:pt x="678703" y="596899"/>
                </a:lnTo>
                <a:lnTo>
                  <a:pt x="639138" y="571499"/>
                </a:lnTo>
                <a:close/>
              </a:path>
              <a:path w="858520" h="1870075">
                <a:moveTo>
                  <a:pt x="592893" y="558799"/>
                </a:moveTo>
                <a:lnTo>
                  <a:pt x="265566" y="558799"/>
                </a:lnTo>
                <a:lnTo>
                  <a:pt x="246572" y="571499"/>
                </a:lnTo>
                <a:lnTo>
                  <a:pt x="611895" y="571499"/>
                </a:lnTo>
                <a:lnTo>
                  <a:pt x="592893" y="558799"/>
                </a:lnTo>
                <a:close/>
              </a:path>
              <a:path w="858520" h="1870075">
                <a:moveTo>
                  <a:pt x="568967" y="546099"/>
                </a:moveTo>
                <a:lnTo>
                  <a:pt x="292939" y="546099"/>
                </a:lnTo>
                <a:lnTo>
                  <a:pt x="280412" y="558799"/>
                </a:lnTo>
                <a:lnTo>
                  <a:pt x="578050" y="558799"/>
                </a:lnTo>
                <a:lnTo>
                  <a:pt x="568967" y="546099"/>
                </a:lnTo>
                <a:close/>
              </a:path>
              <a:path w="858520" h="1870075">
                <a:moveTo>
                  <a:pt x="528050" y="533399"/>
                </a:moveTo>
                <a:lnTo>
                  <a:pt x="328988" y="533399"/>
                </a:lnTo>
                <a:lnTo>
                  <a:pt x="310291" y="546099"/>
                </a:lnTo>
                <a:lnTo>
                  <a:pt x="542383" y="546099"/>
                </a:lnTo>
                <a:lnTo>
                  <a:pt x="528050" y="533399"/>
                </a:lnTo>
                <a:close/>
              </a:path>
              <a:path w="858520" h="1870075">
                <a:moveTo>
                  <a:pt x="578621" y="419099"/>
                </a:moveTo>
                <a:lnTo>
                  <a:pt x="288451" y="419099"/>
                </a:lnTo>
                <a:lnTo>
                  <a:pt x="302422" y="431799"/>
                </a:lnTo>
                <a:lnTo>
                  <a:pt x="326559" y="444499"/>
                </a:lnTo>
                <a:lnTo>
                  <a:pt x="345918" y="482599"/>
                </a:lnTo>
                <a:lnTo>
                  <a:pt x="345551" y="533399"/>
                </a:lnTo>
                <a:lnTo>
                  <a:pt x="521319" y="533399"/>
                </a:lnTo>
                <a:lnTo>
                  <a:pt x="518653" y="469899"/>
                </a:lnTo>
                <a:lnTo>
                  <a:pt x="538330" y="444499"/>
                </a:lnTo>
                <a:lnTo>
                  <a:pt x="563828" y="431799"/>
                </a:lnTo>
                <a:lnTo>
                  <a:pt x="578621" y="419099"/>
                </a:lnTo>
                <a:close/>
              </a:path>
              <a:path w="858520" h="1870075">
                <a:moveTo>
                  <a:pt x="599297" y="368299"/>
                </a:moveTo>
                <a:lnTo>
                  <a:pt x="267789" y="368299"/>
                </a:lnTo>
                <a:lnTo>
                  <a:pt x="273382" y="393699"/>
                </a:lnTo>
                <a:lnTo>
                  <a:pt x="278615" y="406399"/>
                </a:lnTo>
                <a:lnTo>
                  <a:pt x="283601" y="419099"/>
                </a:lnTo>
                <a:lnTo>
                  <a:pt x="583471" y="419099"/>
                </a:lnTo>
                <a:lnTo>
                  <a:pt x="588459" y="406399"/>
                </a:lnTo>
                <a:lnTo>
                  <a:pt x="593696" y="393699"/>
                </a:lnTo>
                <a:lnTo>
                  <a:pt x="599297" y="368299"/>
                </a:lnTo>
                <a:close/>
              </a:path>
              <a:path w="858520" h="1870075">
                <a:moveTo>
                  <a:pt x="618579" y="355599"/>
                </a:moveTo>
                <a:lnTo>
                  <a:pt x="248497" y="355599"/>
                </a:lnTo>
                <a:lnTo>
                  <a:pt x="253253" y="368299"/>
                </a:lnTo>
                <a:lnTo>
                  <a:pt x="613830" y="368299"/>
                </a:lnTo>
                <a:lnTo>
                  <a:pt x="618579" y="355599"/>
                </a:lnTo>
                <a:close/>
              </a:path>
              <a:path w="858520" h="1870075">
                <a:moveTo>
                  <a:pt x="299005" y="317499"/>
                </a:moveTo>
                <a:lnTo>
                  <a:pt x="234540" y="317499"/>
                </a:lnTo>
                <a:lnTo>
                  <a:pt x="239984" y="330199"/>
                </a:lnTo>
                <a:lnTo>
                  <a:pt x="243497" y="342899"/>
                </a:lnTo>
                <a:lnTo>
                  <a:pt x="245481" y="355599"/>
                </a:lnTo>
                <a:lnTo>
                  <a:pt x="621594" y="355599"/>
                </a:lnTo>
                <a:lnTo>
                  <a:pt x="623581" y="342899"/>
                </a:lnTo>
                <a:lnTo>
                  <a:pt x="627094" y="330199"/>
                </a:lnTo>
                <a:lnTo>
                  <a:pt x="298370" y="330199"/>
                </a:lnTo>
                <a:lnTo>
                  <a:pt x="299005" y="317499"/>
                </a:lnTo>
                <a:close/>
              </a:path>
              <a:path w="858520" h="1870075">
                <a:moveTo>
                  <a:pt x="568067" y="317499"/>
                </a:moveTo>
                <a:lnTo>
                  <a:pt x="299005" y="317499"/>
                </a:lnTo>
                <a:lnTo>
                  <a:pt x="299132" y="330199"/>
                </a:lnTo>
                <a:lnTo>
                  <a:pt x="567940" y="330199"/>
                </a:lnTo>
                <a:lnTo>
                  <a:pt x="568067" y="317499"/>
                </a:lnTo>
                <a:close/>
              </a:path>
              <a:path w="858520" h="1870075">
                <a:moveTo>
                  <a:pt x="632533" y="317499"/>
                </a:moveTo>
                <a:lnTo>
                  <a:pt x="568067" y="317499"/>
                </a:lnTo>
                <a:lnTo>
                  <a:pt x="568690" y="330199"/>
                </a:lnTo>
                <a:lnTo>
                  <a:pt x="627094" y="330199"/>
                </a:lnTo>
                <a:lnTo>
                  <a:pt x="632533" y="317499"/>
                </a:lnTo>
                <a:close/>
              </a:path>
              <a:path w="858520" h="1870075">
                <a:moveTo>
                  <a:pt x="640044" y="292099"/>
                </a:moveTo>
                <a:lnTo>
                  <a:pt x="227021" y="292099"/>
                </a:lnTo>
                <a:lnTo>
                  <a:pt x="228942" y="304799"/>
                </a:lnTo>
                <a:lnTo>
                  <a:pt x="231268" y="317499"/>
                </a:lnTo>
                <a:lnTo>
                  <a:pt x="635797" y="317499"/>
                </a:lnTo>
                <a:lnTo>
                  <a:pt x="638121" y="304799"/>
                </a:lnTo>
                <a:lnTo>
                  <a:pt x="640044" y="292099"/>
                </a:lnTo>
                <a:close/>
              </a:path>
              <a:path w="858520" h="1870075">
                <a:moveTo>
                  <a:pt x="643490" y="266699"/>
                </a:moveTo>
                <a:lnTo>
                  <a:pt x="220584" y="266699"/>
                </a:lnTo>
                <a:lnTo>
                  <a:pt x="224964" y="292099"/>
                </a:lnTo>
                <a:lnTo>
                  <a:pt x="642108" y="292099"/>
                </a:lnTo>
                <a:lnTo>
                  <a:pt x="643490" y="266699"/>
                </a:lnTo>
                <a:close/>
              </a:path>
              <a:path w="858520" h="1870075">
                <a:moveTo>
                  <a:pt x="225934" y="253999"/>
                </a:moveTo>
                <a:lnTo>
                  <a:pt x="220495" y="266699"/>
                </a:lnTo>
                <a:lnTo>
                  <a:pt x="238134" y="266699"/>
                </a:lnTo>
                <a:lnTo>
                  <a:pt x="225934" y="253999"/>
                </a:lnTo>
                <a:close/>
              </a:path>
              <a:path w="858520" h="1870075">
                <a:moveTo>
                  <a:pt x="619274" y="139699"/>
                </a:moveTo>
                <a:lnTo>
                  <a:pt x="247888" y="139699"/>
                </a:lnTo>
                <a:lnTo>
                  <a:pt x="247215" y="266699"/>
                </a:lnTo>
                <a:lnTo>
                  <a:pt x="619858" y="266699"/>
                </a:lnTo>
                <a:lnTo>
                  <a:pt x="619731" y="241299"/>
                </a:lnTo>
                <a:lnTo>
                  <a:pt x="619782" y="228599"/>
                </a:lnTo>
                <a:lnTo>
                  <a:pt x="619274" y="139699"/>
                </a:lnTo>
                <a:close/>
              </a:path>
              <a:path w="858520" h="1870075">
                <a:moveTo>
                  <a:pt x="454665" y="0"/>
                </a:moveTo>
                <a:lnTo>
                  <a:pt x="408195" y="0"/>
                </a:lnTo>
                <a:lnTo>
                  <a:pt x="352180" y="12699"/>
                </a:lnTo>
                <a:lnTo>
                  <a:pt x="290331" y="50799"/>
                </a:lnTo>
                <a:lnTo>
                  <a:pt x="259273" y="76199"/>
                </a:lnTo>
                <a:lnTo>
                  <a:pt x="239053" y="88899"/>
                </a:lnTo>
                <a:lnTo>
                  <a:pt x="263013" y="88899"/>
                </a:lnTo>
                <a:lnTo>
                  <a:pt x="236127" y="114299"/>
                </a:lnTo>
                <a:lnTo>
                  <a:pt x="249615" y="126999"/>
                </a:lnTo>
                <a:lnTo>
                  <a:pt x="226945" y="152399"/>
                </a:lnTo>
                <a:lnTo>
                  <a:pt x="247888" y="139699"/>
                </a:lnTo>
                <a:lnTo>
                  <a:pt x="628900" y="139699"/>
                </a:lnTo>
                <a:lnTo>
                  <a:pt x="617559" y="126999"/>
                </a:lnTo>
                <a:lnTo>
                  <a:pt x="631059" y="114299"/>
                </a:lnTo>
                <a:lnTo>
                  <a:pt x="611781" y="101599"/>
                </a:lnTo>
                <a:lnTo>
                  <a:pt x="598939" y="63499"/>
                </a:lnTo>
                <a:lnTo>
                  <a:pt x="578283" y="38099"/>
                </a:lnTo>
                <a:lnTo>
                  <a:pt x="548071" y="25399"/>
                </a:lnTo>
                <a:lnTo>
                  <a:pt x="506561" y="12699"/>
                </a:lnTo>
                <a:lnTo>
                  <a:pt x="487878" y="12699"/>
                </a:lnTo>
                <a:lnTo>
                  <a:pt x="454665" y="0"/>
                </a:lnTo>
                <a:close/>
              </a:path>
              <a:path w="858520" h="1870075">
                <a:moveTo>
                  <a:pt x="628900" y="139699"/>
                </a:moveTo>
                <a:lnTo>
                  <a:pt x="619274" y="139699"/>
                </a:lnTo>
                <a:lnTo>
                  <a:pt x="640241" y="152399"/>
                </a:lnTo>
                <a:lnTo>
                  <a:pt x="628900" y="139699"/>
                </a:lnTo>
                <a:close/>
              </a:path>
              <a:path w="858520" h="1870075">
                <a:moveTo>
                  <a:pt x="263013" y="88899"/>
                </a:moveTo>
                <a:lnTo>
                  <a:pt x="226661" y="88899"/>
                </a:lnTo>
                <a:lnTo>
                  <a:pt x="219084" y="101599"/>
                </a:lnTo>
                <a:lnTo>
                  <a:pt x="248920" y="101599"/>
                </a:lnTo>
                <a:lnTo>
                  <a:pt x="263013" y="88899"/>
                </a:lnTo>
                <a:close/>
              </a:path>
              <a:path w="858520" h="1870075">
                <a:moveTo>
                  <a:pt x="396775" y="1869019"/>
                </a:moveTo>
                <a:lnTo>
                  <a:pt x="389569" y="1869019"/>
                </a:lnTo>
                <a:lnTo>
                  <a:pt x="396567" y="1869539"/>
                </a:lnTo>
                <a:lnTo>
                  <a:pt x="396775" y="1869019"/>
                </a:lnTo>
                <a:close/>
              </a:path>
              <a:path w="858520" h="1870075">
                <a:moveTo>
                  <a:pt x="468893" y="1869019"/>
                </a:moveTo>
                <a:lnTo>
                  <a:pt x="461674" y="1869019"/>
                </a:lnTo>
                <a:lnTo>
                  <a:pt x="461883" y="1869539"/>
                </a:lnTo>
                <a:lnTo>
                  <a:pt x="468893" y="1869019"/>
                </a:lnTo>
                <a:close/>
              </a:path>
              <a:path w="858520" h="1870075">
                <a:moveTo>
                  <a:pt x="429231" y="1788043"/>
                </a:moveTo>
                <a:lnTo>
                  <a:pt x="396775" y="1869019"/>
                </a:lnTo>
                <a:lnTo>
                  <a:pt x="461674" y="1869019"/>
                </a:lnTo>
                <a:lnTo>
                  <a:pt x="429231" y="178804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4" name="object 92">
            <a:extLst>
              <a:ext uri="{C183D7F6-B498-43B3-948B-1728B52AA6E4}">
                <adec:decorative xmlns:adec="http://schemas.microsoft.com/office/drawing/2017/decorative" val="1"/>
              </a:ext>
            </a:extLst>
          </p:cNvPr>
          <p:cNvSpPr>
            <a:spLocks/>
          </p:cNvSpPr>
          <p:nvPr/>
        </p:nvSpPr>
        <p:spPr bwMode="auto">
          <a:xfrm>
            <a:off x="7820025" y="1608138"/>
            <a:ext cx="539750" cy="731837"/>
          </a:xfrm>
          <a:custGeom>
            <a:avLst/>
            <a:gdLst>
              <a:gd name="T0" fmla="*/ 342971 w 539750"/>
              <a:gd name="T1" fmla="*/ 234044 h 730885"/>
              <a:gd name="T2" fmla="*/ 394413 w 539750"/>
              <a:gd name="T3" fmla="*/ 332470 h 730885"/>
              <a:gd name="T4" fmla="*/ 363548 w 539750"/>
              <a:gd name="T5" fmla="*/ 441307 h 730885"/>
              <a:gd name="T6" fmla="*/ 364270 w 539750"/>
              <a:gd name="T7" fmla="*/ 501438 h 730885"/>
              <a:gd name="T8" fmla="*/ 394367 w 539750"/>
              <a:gd name="T9" fmla="*/ 554503 h 730885"/>
              <a:gd name="T10" fmla="*/ 372516 w 539750"/>
              <a:gd name="T11" fmla="*/ 599580 h 730885"/>
              <a:gd name="T12" fmla="*/ 360197 w 539750"/>
              <a:gd name="T13" fmla="*/ 639272 h 730885"/>
              <a:gd name="T14" fmla="*/ 394090 w 539750"/>
              <a:gd name="T15" fmla="*/ 718070 h 730885"/>
              <a:gd name="T16" fmla="*/ 411226 w 539750"/>
              <a:gd name="T17" fmla="*/ 665438 h 730885"/>
              <a:gd name="T18" fmla="*/ 487805 w 539750"/>
              <a:gd name="T19" fmla="*/ 627617 h 730885"/>
              <a:gd name="T20" fmla="*/ 500892 w 539750"/>
              <a:gd name="T21" fmla="*/ 556111 h 730885"/>
              <a:gd name="T22" fmla="*/ 512471 w 539750"/>
              <a:gd name="T23" fmla="*/ 538746 h 730885"/>
              <a:gd name="T24" fmla="*/ 501295 w 539750"/>
              <a:gd name="T25" fmla="*/ 490896 h 730885"/>
              <a:gd name="T26" fmla="*/ 499581 w 539750"/>
              <a:gd name="T27" fmla="*/ 446731 h 730885"/>
              <a:gd name="T28" fmla="*/ 517030 w 539750"/>
              <a:gd name="T29" fmla="*/ 401295 h 730885"/>
              <a:gd name="T30" fmla="*/ 509499 w 539750"/>
              <a:gd name="T31" fmla="*/ 357014 h 730885"/>
              <a:gd name="T32" fmla="*/ 516108 w 539750"/>
              <a:gd name="T33" fmla="*/ 337592 h 730885"/>
              <a:gd name="T34" fmla="*/ 496140 w 539750"/>
              <a:gd name="T35" fmla="*/ 296963 h 730885"/>
              <a:gd name="T36" fmla="*/ 493368 w 539750"/>
              <a:gd name="T37" fmla="*/ 261178 h 730885"/>
              <a:gd name="T38" fmla="*/ 165187 w 539750"/>
              <a:gd name="T39" fmla="*/ 664301 h 730885"/>
              <a:gd name="T40" fmla="*/ 125948 w 539750"/>
              <a:gd name="T41" fmla="*/ 699255 h 730885"/>
              <a:gd name="T42" fmla="*/ 165187 w 539750"/>
              <a:gd name="T43" fmla="*/ 664301 h 730885"/>
              <a:gd name="T44" fmla="*/ 421653 w 539750"/>
              <a:gd name="T45" fmla="*/ 699033 h 730885"/>
              <a:gd name="T46" fmla="*/ 469002 w 539750"/>
              <a:gd name="T47" fmla="*/ 652056 h 730885"/>
              <a:gd name="T48" fmla="*/ 85738 w 539750"/>
              <a:gd name="T49" fmla="*/ 587318 h 730885"/>
              <a:gd name="T50" fmla="*/ 111456 w 539750"/>
              <a:gd name="T51" fmla="*/ 618634 h 730885"/>
              <a:gd name="T52" fmla="*/ 122416 w 539750"/>
              <a:gd name="T53" fmla="*/ 660703 h 730885"/>
              <a:gd name="T54" fmla="*/ 144400 w 539750"/>
              <a:gd name="T55" fmla="*/ 664301 h 730885"/>
              <a:gd name="T56" fmla="*/ 176397 w 539750"/>
              <a:gd name="T57" fmla="*/ 604134 h 730885"/>
              <a:gd name="T58" fmla="*/ 443434 w 539750"/>
              <a:gd name="T59" fmla="*/ 656052 h 730885"/>
              <a:gd name="T60" fmla="*/ 447358 w 539750"/>
              <a:gd name="T61" fmla="*/ 671150 h 730885"/>
              <a:gd name="T62" fmla="*/ 142764 w 539750"/>
              <a:gd name="T63" fmla="*/ 17183 h 730885"/>
              <a:gd name="T64" fmla="*/ 64352 w 539750"/>
              <a:gd name="T65" fmla="*/ 142246 h 730885"/>
              <a:gd name="T66" fmla="*/ 9386 w 539750"/>
              <a:gd name="T67" fmla="*/ 204142 h 730885"/>
              <a:gd name="T68" fmla="*/ 7202 w 539750"/>
              <a:gd name="T69" fmla="*/ 295824 h 730885"/>
              <a:gd name="T70" fmla="*/ 58460 w 539750"/>
              <a:gd name="T71" fmla="*/ 444274 h 730885"/>
              <a:gd name="T72" fmla="*/ 44522 w 539750"/>
              <a:gd name="T73" fmla="*/ 501203 h 730885"/>
              <a:gd name="T74" fmla="*/ 45925 w 539750"/>
              <a:gd name="T75" fmla="*/ 539203 h 730885"/>
              <a:gd name="T76" fmla="*/ 10381 w 539750"/>
              <a:gd name="T77" fmla="*/ 562685 h 730885"/>
              <a:gd name="T78" fmla="*/ 5449 w 539750"/>
              <a:gd name="T79" fmla="*/ 580468 h 730885"/>
              <a:gd name="T80" fmla="*/ 76759 w 539750"/>
              <a:gd name="T81" fmla="*/ 576075 h 730885"/>
              <a:gd name="T82" fmla="*/ 151183 w 539750"/>
              <a:gd name="T83" fmla="*/ 555262 h 730885"/>
              <a:gd name="T84" fmla="*/ 151272 w 539750"/>
              <a:gd name="T85" fmla="*/ 491503 h 730885"/>
              <a:gd name="T86" fmla="*/ 146152 w 539750"/>
              <a:gd name="T87" fmla="*/ 443454 h 730885"/>
              <a:gd name="T88" fmla="*/ 114593 w 539750"/>
              <a:gd name="T89" fmla="*/ 368026 h 730885"/>
              <a:gd name="T90" fmla="*/ 107316 w 539750"/>
              <a:gd name="T91" fmla="*/ 337781 h 730885"/>
              <a:gd name="T92" fmla="*/ 112163 w 539750"/>
              <a:gd name="T93" fmla="*/ 289500 h 730885"/>
              <a:gd name="T94" fmla="*/ 186870 w 539750"/>
              <a:gd name="T95" fmla="*/ 101142 h 730885"/>
              <a:gd name="T96" fmla="*/ 357756 w 539750"/>
              <a:gd name="T97" fmla="*/ 8682 h 730885"/>
              <a:gd name="T98" fmla="*/ 503632 w 539750"/>
              <a:gd name="T99" fmla="*/ 541433 h 730885"/>
              <a:gd name="T100" fmla="*/ 515816 w 539750"/>
              <a:gd name="T101" fmla="*/ 541433 h 730885"/>
              <a:gd name="T102" fmla="*/ 201702 w 539750"/>
              <a:gd name="T103" fmla="*/ 111984 h 730885"/>
              <a:gd name="T104" fmla="*/ 352819 w 539750"/>
              <a:gd name="T105" fmla="*/ 268801 h 730885"/>
              <a:gd name="T106" fmla="*/ 509779 w 539750"/>
              <a:gd name="T107" fmla="*/ 222672 h 730885"/>
              <a:gd name="T108" fmla="*/ 512103 w 539750"/>
              <a:gd name="T109" fmla="*/ 211762 h 730885"/>
              <a:gd name="T110" fmla="*/ 465164 w 539750"/>
              <a:gd name="T111" fmla="*/ 174190 h 730885"/>
              <a:gd name="T112" fmla="*/ 457716 w 539750"/>
              <a:gd name="T113" fmla="*/ 131811 h 730885"/>
              <a:gd name="T114" fmla="*/ 455588 w 539750"/>
              <a:gd name="T115" fmla="*/ 103684 h 730885"/>
              <a:gd name="T116" fmla="*/ 539357 w 539750"/>
              <a:gd name="T117" fmla="*/ 255323 h 730885"/>
              <a:gd name="T118" fmla="*/ 523236 w 539750"/>
              <a:gd name="T119" fmla="*/ 222672 h 730885"/>
              <a:gd name="T120" fmla="*/ 247496 w 539750"/>
              <a:gd name="T121" fmla="*/ 8682 h 7308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9750" h="730885">
                <a:moveTo>
                  <a:pt x="509706" y="220243"/>
                </a:moveTo>
                <a:lnTo>
                  <a:pt x="329578" y="220243"/>
                </a:lnTo>
                <a:lnTo>
                  <a:pt x="336627" y="225510"/>
                </a:lnTo>
                <a:lnTo>
                  <a:pt x="342971" y="231319"/>
                </a:lnTo>
                <a:lnTo>
                  <a:pt x="349038" y="237254"/>
                </a:lnTo>
                <a:lnTo>
                  <a:pt x="355258" y="242900"/>
                </a:lnTo>
                <a:lnTo>
                  <a:pt x="381238" y="279164"/>
                </a:lnTo>
                <a:lnTo>
                  <a:pt x="394413" y="328598"/>
                </a:lnTo>
                <a:lnTo>
                  <a:pt x="391989" y="380772"/>
                </a:lnTo>
                <a:lnTo>
                  <a:pt x="371171" y="425259"/>
                </a:lnTo>
                <a:lnTo>
                  <a:pt x="367165" y="430431"/>
                </a:lnTo>
                <a:lnTo>
                  <a:pt x="363548" y="436167"/>
                </a:lnTo>
                <a:lnTo>
                  <a:pt x="360973" y="442109"/>
                </a:lnTo>
                <a:lnTo>
                  <a:pt x="360098" y="447936"/>
                </a:lnTo>
                <a:lnTo>
                  <a:pt x="361104" y="472011"/>
                </a:lnTo>
                <a:lnTo>
                  <a:pt x="364270" y="495598"/>
                </a:lnTo>
                <a:lnTo>
                  <a:pt x="372296" y="517680"/>
                </a:lnTo>
                <a:lnTo>
                  <a:pt x="387884" y="537273"/>
                </a:lnTo>
                <a:lnTo>
                  <a:pt x="392469" y="542620"/>
                </a:lnTo>
                <a:lnTo>
                  <a:pt x="394367" y="548044"/>
                </a:lnTo>
                <a:lnTo>
                  <a:pt x="393835" y="553788"/>
                </a:lnTo>
                <a:lnTo>
                  <a:pt x="391097" y="560006"/>
                </a:lnTo>
                <a:lnTo>
                  <a:pt x="378448" y="581612"/>
                </a:lnTo>
                <a:lnTo>
                  <a:pt x="372516" y="592596"/>
                </a:lnTo>
                <a:lnTo>
                  <a:pt x="367361" y="603885"/>
                </a:lnTo>
                <a:lnTo>
                  <a:pt x="364084" y="612884"/>
                </a:lnTo>
                <a:lnTo>
                  <a:pt x="361559" y="622315"/>
                </a:lnTo>
                <a:lnTo>
                  <a:pt x="360197" y="631827"/>
                </a:lnTo>
                <a:lnTo>
                  <a:pt x="360414" y="641070"/>
                </a:lnTo>
                <a:lnTo>
                  <a:pt x="366886" y="666061"/>
                </a:lnTo>
                <a:lnTo>
                  <a:pt x="378588" y="688594"/>
                </a:lnTo>
                <a:lnTo>
                  <a:pt x="394090" y="709707"/>
                </a:lnTo>
                <a:lnTo>
                  <a:pt x="411963" y="730440"/>
                </a:lnTo>
                <a:lnTo>
                  <a:pt x="406179" y="696425"/>
                </a:lnTo>
                <a:lnTo>
                  <a:pt x="405729" y="673592"/>
                </a:lnTo>
                <a:lnTo>
                  <a:pt x="411226" y="657688"/>
                </a:lnTo>
                <a:lnTo>
                  <a:pt x="423279" y="644461"/>
                </a:lnTo>
                <a:lnTo>
                  <a:pt x="469002" y="644461"/>
                </a:lnTo>
                <a:lnTo>
                  <a:pt x="470422" y="643222"/>
                </a:lnTo>
                <a:lnTo>
                  <a:pt x="487805" y="620309"/>
                </a:lnTo>
                <a:lnTo>
                  <a:pt x="498086" y="593742"/>
                </a:lnTo>
                <a:lnTo>
                  <a:pt x="499847" y="562673"/>
                </a:lnTo>
                <a:lnTo>
                  <a:pt x="499935" y="556133"/>
                </a:lnTo>
                <a:lnTo>
                  <a:pt x="500892" y="549633"/>
                </a:lnTo>
                <a:lnTo>
                  <a:pt x="502298" y="542598"/>
                </a:lnTo>
                <a:lnTo>
                  <a:pt x="503632" y="535127"/>
                </a:lnTo>
                <a:lnTo>
                  <a:pt x="515816" y="535127"/>
                </a:lnTo>
                <a:lnTo>
                  <a:pt x="512471" y="532472"/>
                </a:lnTo>
                <a:lnTo>
                  <a:pt x="510998" y="526719"/>
                </a:lnTo>
                <a:lnTo>
                  <a:pt x="507172" y="512584"/>
                </a:lnTo>
                <a:lnTo>
                  <a:pt x="503697" y="499040"/>
                </a:lnTo>
                <a:lnTo>
                  <a:pt x="501295" y="485178"/>
                </a:lnTo>
                <a:lnTo>
                  <a:pt x="501054" y="471512"/>
                </a:lnTo>
                <a:lnTo>
                  <a:pt x="503437" y="455115"/>
                </a:lnTo>
                <a:lnTo>
                  <a:pt x="503024" y="447936"/>
                </a:lnTo>
                <a:lnTo>
                  <a:pt x="499581" y="441528"/>
                </a:lnTo>
                <a:lnTo>
                  <a:pt x="504002" y="429642"/>
                </a:lnTo>
                <a:lnTo>
                  <a:pt x="508167" y="418226"/>
                </a:lnTo>
                <a:lnTo>
                  <a:pt x="512402" y="407234"/>
                </a:lnTo>
                <a:lnTo>
                  <a:pt x="517030" y="396621"/>
                </a:lnTo>
                <a:lnTo>
                  <a:pt x="519960" y="384635"/>
                </a:lnTo>
                <a:lnTo>
                  <a:pt x="518213" y="373691"/>
                </a:lnTo>
                <a:lnTo>
                  <a:pt x="513993" y="363270"/>
                </a:lnTo>
                <a:lnTo>
                  <a:pt x="509499" y="352856"/>
                </a:lnTo>
                <a:lnTo>
                  <a:pt x="508826" y="350989"/>
                </a:lnTo>
                <a:lnTo>
                  <a:pt x="507874" y="347929"/>
                </a:lnTo>
                <a:lnTo>
                  <a:pt x="508737" y="346951"/>
                </a:lnTo>
                <a:lnTo>
                  <a:pt x="516108" y="333660"/>
                </a:lnTo>
                <a:lnTo>
                  <a:pt x="514579" y="322140"/>
                </a:lnTo>
                <a:lnTo>
                  <a:pt x="508041" y="311484"/>
                </a:lnTo>
                <a:lnTo>
                  <a:pt x="500381" y="300786"/>
                </a:lnTo>
                <a:lnTo>
                  <a:pt x="496140" y="293505"/>
                </a:lnTo>
                <a:lnTo>
                  <a:pt x="492486" y="285600"/>
                </a:lnTo>
                <a:lnTo>
                  <a:pt x="490220" y="277633"/>
                </a:lnTo>
                <a:lnTo>
                  <a:pt x="490167" y="270082"/>
                </a:lnTo>
                <a:lnTo>
                  <a:pt x="493368" y="258136"/>
                </a:lnTo>
                <a:lnTo>
                  <a:pt x="498166" y="246075"/>
                </a:lnTo>
                <a:lnTo>
                  <a:pt x="503862" y="233537"/>
                </a:lnTo>
                <a:lnTo>
                  <a:pt x="509706" y="220243"/>
                </a:lnTo>
                <a:close/>
              </a:path>
              <a:path w="539750" h="730885">
                <a:moveTo>
                  <a:pt x="165187" y="656564"/>
                </a:moveTo>
                <a:lnTo>
                  <a:pt x="144400" y="656564"/>
                </a:lnTo>
                <a:lnTo>
                  <a:pt x="146216" y="659269"/>
                </a:lnTo>
                <a:lnTo>
                  <a:pt x="118111" y="694855"/>
                </a:lnTo>
                <a:lnTo>
                  <a:pt x="125948" y="691111"/>
                </a:lnTo>
                <a:lnTo>
                  <a:pt x="133259" y="686833"/>
                </a:lnTo>
                <a:lnTo>
                  <a:pt x="140117" y="682076"/>
                </a:lnTo>
                <a:lnTo>
                  <a:pt x="146597" y="676897"/>
                </a:lnTo>
                <a:lnTo>
                  <a:pt x="165187" y="656564"/>
                </a:lnTo>
                <a:close/>
              </a:path>
              <a:path w="539750" h="730885">
                <a:moveTo>
                  <a:pt x="469002" y="644461"/>
                </a:moveTo>
                <a:lnTo>
                  <a:pt x="423279" y="644461"/>
                </a:lnTo>
                <a:lnTo>
                  <a:pt x="420002" y="690816"/>
                </a:lnTo>
                <a:lnTo>
                  <a:pt x="421653" y="690892"/>
                </a:lnTo>
                <a:lnTo>
                  <a:pt x="426002" y="679725"/>
                </a:lnTo>
                <a:lnTo>
                  <a:pt x="439471" y="645325"/>
                </a:lnTo>
                <a:lnTo>
                  <a:pt x="468011" y="645325"/>
                </a:lnTo>
                <a:lnTo>
                  <a:pt x="469002" y="644461"/>
                </a:lnTo>
                <a:close/>
              </a:path>
              <a:path w="539750" h="730885">
                <a:moveTo>
                  <a:pt x="160424" y="569366"/>
                </a:moveTo>
                <a:lnTo>
                  <a:pt x="76759" y="569366"/>
                </a:lnTo>
                <a:lnTo>
                  <a:pt x="80811" y="571601"/>
                </a:lnTo>
                <a:lnTo>
                  <a:pt x="85738" y="580478"/>
                </a:lnTo>
                <a:lnTo>
                  <a:pt x="91059" y="588947"/>
                </a:lnTo>
                <a:lnTo>
                  <a:pt x="97259" y="596973"/>
                </a:lnTo>
                <a:lnTo>
                  <a:pt x="104128" y="604489"/>
                </a:lnTo>
                <a:lnTo>
                  <a:pt x="111456" y="611428"/>
                </a:lnTo>
                <a:lnTo>
                  <a:pt x="118630" y="620093"/>
                </a:lnTo>
                <a:lnTo>
                  <a:pt x="123232" y="630666"/>
                </a:lnTo>
                <a:lnTo>
                  <a:pt x="124686" y="642014"/>
                </a:lnTo>
                <a:lnTo>
                  <a:pt x="122416" y="653008"/>
                </a:lnTo>
                <a:lnTo>
                  <a:pt x="120790" y="656932"/>
                </a:lnTo>
                <a:lnTo>
                  <a:pt x="121692" y="661949"/>
                </a:lnTo>
                <a:lnTo>
                  <a:pt x="121349" y="668274"/>
                </a:lnTo>
                <a:lnTo>
                  <a:pt x="144400" y="656564"/>
                </a:lnTo>
                <a:lnTo>
                  <a:pt x="165187" y="656564"/>
                </a:lnTo>
                <a:lnTo>
                  <a:pt x="170275" y="651000"/>
                </a:lnTo>
                <a:lnTo>
                  <a:pt x="180172" y="624749"/>
                </a:lnTo>
                <a:lnTo>
                  <a:pt x="176397" y="597096"/>
                </a:lnTo>
                <a:lnTo>
                  <a:pt x="160424" y="569366"/>
                </a:lnTo>
                <a:close/>
              </a:path>
              <a:path w="539750" h="730885">
                <a:moveTo>
                  <a:pt x="468011" y="645325"/>
                </a:moveTo>
                <a:lnTo>
                  <a:pt x="439471" y="645325"/>
                </a:lnTo>
                <a:lnTo>
                  <a:pt x="443434" y="648411"/>
                </a:lnTo>
                <a:lnTo>
                  <a:pt x="444805" y="648919"/>
                </a:lnTo>
                <a:lnTo>
                  <a:pt x="445936" y="654151"/>
                </a:lnTo>
                <a:lnTo>
                  <a:pt x="446571" y="658660"/>
                </a:lnTo>
                <a:lnTo>
                  <a:pt x="447358" y="663333"/>
                </a:lnTo>
                <a:lnTo>
                  <a:pt x="468011" y="645325"/>
                </a:lnTo>
                <a:close/>
              </a:path>
              <a:path w="539750" h="730885">
                <a:moveTo>
                  <a:pt x="232309" y="2501"/>
                </a:moveTo>
                <a:lnTo>
                  <a:pt x="185434" y="4870"/>
                </a:lnTo>
                <a:lnTo>
                  <a:pt x="142764" y="16985"/>
                </a:lnTo>
                <a:lnTo>
                  <a:pt x="106868" y="40693"/>
                </a:lnTo>
                <a:lnTo>
                  <a:pt x="80318" y="77841"/>
                </a:lnTo>
                <a:lnTo>
                  <a:pt x="65685" y="130276"/>
                </a:lnTo>
                <a:lnTo>
                  <a:pt x="64352" y="140589"/>
                </a:lnTo>
                <a:lnTo>
                  <a:pt x="59576" y="144081"/>
                </a:lnTo>
                <a:lnTo>
                  <a:pt x="22107" y="172470"/>
                </a:lnTo>
                <a:lnTo>
                  <a:pt x="7976" y="195275"/>
                </a:lnTo>
                <a:lnTo>
                  <a:pt x="9386" y="201764"/>
                </a:lnTo>
                <a:lnTo>
                  <a:pt x="13120" y="224654"/>
                </a:lnTo>
                <a:lnTo>
                  <a:pt x="14266" y="247467"/>
                </a:lnTo>
                <a:lnTo>
                  <a:pt x="12426" y="270082"/>
                </a:lnTo>
                <a:lnTo>
                  <a:pt x="7202" y="292379"/>
                </a:lnTo>
                <a:lnTo>
                  <a:pt x="0" y="329559"/>
                </a:lnTo>
                <a:lnTo>
                  <a:pt x="16371" y="395633"/>
                </a:lnTo>
                <a:lnTo>
                  <a:pt x="45878" y="429970"/>
                </a:lnTo>
                <a:lnTo>
                  <a:pt x="58460" y="439100"/>
                </a:lnTo>
                <a:lnTo>
                  <a:pt x="64466" y="443407"/>
                </a:lnTo>
                <a:lnTo>
                  <a:pt x="53408" y="461405"/>
                </a:lnTo>
                <a:lnTo>
                  <a:pt x="46573" y="478515"/>
                </a:lnTo>
                <a:lnTo>
                  <a:pt x="44522" y="495366"/>
                </a:lnTo>
                <a:lnTo>
                  <a:pt x="47816" y="512584"/>
                </a:lnTo>
                <a:lnTo>
                  <a:pt x="51442" y="523847"/>
                </a:lnTo>
                <a:lnTo>
                  <a:pt x="51275" y="529932"/>
                </a:lnTo>
                <a:lnTo>
                  <a:pt x="45925" y="532922"/>
                </a:lnTo>
                <a:lnTo>
                  <a:pt x="33999" y="534898"/>
                </a:lnTo>
                <a:lnTo>
                  <a:pt x="20011" y="538878"/>
                </a:lnTo>
                <a:lnTo>
                  <a:pt x="12110" y="546007"/>
                </a:lnTo>
                <a:lnTo>
                  <a:pt x="10381" y="556133"/>
                </a:lnTo>
                <a:lnTo>
                  <a:pt x="14910" y="569099"/>
                </a:lnTo>
                <a:lnTo>
                  <a:pt x="11774" y="570636"/>
                </a:lnTo>
                <a:lnTo>
                  <a:pt x="8586" y="572160"/>
                </a:lnTo>
                <a:lnTo>
                  <a:pt x="5449" y="573709"/>
                </a:lnTo>
                <a:lnTo>
                  <a:pt x="6516" y="579221"/>
                </a:lnTo>
                <a:lnTo>
                  <a:pt x="52077" y="573383"/>
                </a:lnTo>
                <a:lnTo>
                  <a:pt x="67184" y="571004"/>
                </a:lnTo>
                <a:lnTo>
                  <a:pt x="76759" y="569366"/>
                </a:lnTo>
                <a:lnTo>
                  <a:pt x="160424" y="569366"/>
                </a:lnTo>
                <a:lnTo>
                  <a:pt x="159055" y="566991"/>
                </a:lnTo>
                <a:lnTo>
                  <a:pt x="153797" y="558010"/>
                </a:lnTo>
                <a:lnTo>
                  <a:pt x="151183" y="548795"/>
                </a:lnTo>
                <a:lnTo>
                  <a:pt x="150524" y="538995"/>
                </a:lnTo>
                <a:lnTo>
                  <a:pt x="151131" y="528256"/>
                </a:lnTo>
                <a:lnTo>
                  <a:pt x="151958" y="507085"/>
                </a:lnTo>
                <a:lnTo>
                  <a:pt x="151272" y="485778"/>
                </a:lnTo>
                <a:lnTo>
                  <a:pt x="149864" y="464409"/>
                </a:lnTo>
                <a:lnTo>
                  <a:pt x="148549" y="443407"/>
                </a:lnTo>
                <a:lnTo>
                  <a:pt x="148413" y="440613"/>
                </a:lnTo>
                <a:lnTo>
                  <a:pt x="146152" y="438289"/>
                </a:lnTo>
                <a:lnTo>
                  <a:pt x="126284" y="388785"/>
                </a:lnTo>
                <a:lnTo>
                  <a:pt x="119952" y="373126"/>
                </a:lnTo>
                <a:lnTo>
                  <a:pt x="117933" y="368223"/>
                </a:lnTo>
                <a:lnTo>
                  <a:pt x="114593" y="363740"/>
                </a:lnTo>
                <a:lnTo>
                  <a:pt x="113310" y="358711"/>
                </a:lnTo>
                <a:lnTo>
                  <a:pt x="111068" y="350471"/>
                </a:lnTo>
                <a:lnTo>
                  <a:pt x="108897" y="342166"/>
                </a:lnTo>
                <a:lnTo>
                  <a:pt x="107316" y="333847"/>
                </a:lnTo>
                <a:lnTo>
                  <a:pt x="106846" y="325564"/>
                </a:lnTo>
                <a:lnTo>
                  <a:pt x="108034" y="312398"/>
                </a:lnTo>
                <a:lnTo>
                  <a:pt x="110111" y="299262"/>
                </a:lnTo>
                <a:lnTo>
                  <a:pt x="112163" y="286127"/>
                </a:lnTo>
                <a:lnTo>
                  <a:pt x="116830" y="235692"/>
                </a:lnTo>
                <a:lnTo>
                  <a:pt x="137918" y="165422"/>
                </a:lnTo>
                <a:lnTo>
                  <a:pt x="158098" y="125838"/>
                </a:lnTo>
                <a:lnTo>
                  <a:pt x="186870" y="99964"/>
                </a:lnTo>
                <a:lnTo>
                  <a:pt x="454261" y="99964"/>
                </a:lnTo>
                <a:lnTo>
                  <a:pt x="432002" y="57834"/>
                </a:lnTo>
                <a:lnTo>
                  <a:pt x="392275" y="23134"/>
                </a:lnTo>
                <a:lnTo>
                  <a:pt x="357756" y="8583"/>
                </a:lnTo>
                <a:lnTo>
                  <a:pt x="247496" y="8583"/>
                </a:lnTo>
                <a:lnTo>
                  <a:pt x="232309" y="2501"/>
                </a:lnTo>
                <a:close/>
              </a:path>
              <a:path w="539750" h="730885">
                <a:moveTo>
                  <a:pt x="515816" y="535127"/>
                </a:moveTo>
                <a:lnTo>
                  <a:pt x="503632" y="535127"/>
                </a:lnTo>
                <a:lnTo>
                  <a:pt x="511617" y="538878"/>
                </a:lnTo>
                <a:lnTo>
                  <a:pt x="523939" y="544728"/>
                </a:lnTo>
                <a:lnTo>
                  <a:pt x="518313" y="537108"/>
                </a:lnTo>
                <a:lnTo>
                  <a:pt x="515816" y="535127"/>
                </a:lnTo>
                <a:close/>
              </a:path>
              <a:path w="539750" h="730885">
                <a:moveTo>
                  <a:pt x="454261" y="99964"/>
                </a:moveTo>
                <a:lnTo>
                  <a:pt x="186870" y="99964"/>
                </a:lnTo>
                <a:lnTo>
                  <a:pt x="193920" y="102948"/>
                </a:lnTo>
                <a:lnTo>
                  <a:pt x="201702" y="110680"/>
                </a:lnTo>
                <a:lnTo>
                  <a:pt x="227407" y="139534"/>
                </a:lnTo>
                <a:lnTo>
                  <a:pt x="297104" y="208673"/>
                </a:lnTo>
                <a:lnTo>
                  <a:pt x="311112" y="222846"/>
                </a:lnTo>
                <a:lnTo>
                  <a:pt x="352819" y="265671"/>
                </a:lnTo>
                <a:lnTo>
                  <a:pt x="357099" y="262280"/>
                </a:lnTo>
                <a:lnTo>
                  <a:pt x="329578" y="220243"/>
                </a:lnTo>
                <a:lnTo>
                  <a:pt x="509706" y="220243"/>
                </a:lnTo>
                <a:lnTo>
                  <a:pt x="509779" y="220078"/>
                </a:lnTo>
                <a:lnTo>
                  <a:pt x="523236" y="220078"/>
                </a:lnTo>
                <a:lnTo>
                  <a:pt x="520828" y="218084"/>
                </a:lnTo>
                <a:lnTo>
                  <a:pt x="515811" y="214579"/>
                </a:lnTo>
                <a:lnTo>
                  <a:pt x="512103" y="209296"/>
                </a:lnTo>
                <a:lnTo>
                  <a:pt x="507429" y="205193"/>
                </a:lnTo>
                <a:lnTo>
                  <a:pt x="475349" y="178574"/>
                </a:lnTo>
                <a:lnTo>
                  <a:pt x="467399" y="176847"/>
                </a:lnTo>
                <a:lnTo>
                  <a:pt x="465164" y="172161"/>
                </a:lnTo>
                <a:lnTo>
                  <a:pt x="460754" y="162581"/>
                </a:lnTo>
                <a:lnTo>
                  <a:pt x="457280" y="152712"/>
                </a:lnTo>
                <a:lnTo>
                  <a:pt x="455859" y="142255"/>
                </a:lnTo>
                <a:lnTo>
                  <a:pt x="457716" y="130276"/>
                </a:lnTo>
                <a:lnTo>
                  <a:pt x="458769" y="124170"/>
                </a:lnTo>
                <a:lnTo>
                  <a:pt x="458536" y="116927"/>
                </a:lnTo>
                <a:lnTo>
                  <a:pt x="457334" y="109567"/>
                </a:lnTo>
                <a:lnTo>
                  <a:pt x="455588" y="102476"/>
                </a:lnTo>
                <a:lnTo>
                  <a:pt x="454261" y="99964"/>
                </a:lnTo>
                <a:close/>
              </a:path>
              <a:path w="539750" h="730885">
                <a:moveTo>
                  <a:pt x="523236" y="220078"/>
                </a:moveTo>
                <a:lnTo>
                  <a:pt x="509779" y="220078"/>
                </a:lnTo>
                <a:lnTo>
                  <a:pt x="539357" y="252349"/>
                </a:lnTo>
                <a:lnTo>
                  <a:pt x="538480" y="241412"/>
                </a:lnTo>
                <a:lnTo>
                  <a:pt x="534817" y="232321"/>
                </a:lnTo>
                <a:lnTo>
                  <a:pt x="528764" y="224654"/>
                </a:lnTo>
                <a:lnTo>
                  <a:pt x="523236" y="220078"/>
                </a:lnTo>
                <a:close/>
              </a:path>
              <a:path w="539750" h="730885">
                <a:moveTo>
                  <a:pt x="291948" y="0"/>
                </a:moveTo>
                <a:lnTo>
                  <a:pt x="277218" y="3719"/>
                </a:lnTo>
                <a:lnTo>
                  <a:pt x="262433" y="7785"/>
                </a:lnTo>
                <a:lnTo>
                  <a:pt x="247496" y="8583"/>
                </a:lnTo>
                <a:lnTo>
                  <a:pt x="357756" y="8583"/>
                </a:lnTo>
                <a:lnTo>
                  <a:pt x="343295" y="2487"/>
                </a:lnTo>
                <a:lnTo>
                  <a:pt x="291948" y="0"/>
                </a:lnTo>
                <a:close/>
              </a:path>
            </a:pathLst>
          </a:custGeom>
          <a:solidFill>
            <a:srgbClr val="41414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5" name="object 93">
            <a:extLst>
              <a:ext uri="{C183D7F6-B498-43B3-948B-1728B52AA6E4}">
                <adec:decorative xmlns:adec="http://schemas.microsoft.com/office/drawing/2017/decorative" val="1"/>
              </a:ext>
            </a:extLst>
          </p:cNvPr>
          <p:cNvSpPr>
            <a:spLocks/>
          </p:cNvSpPr>
          <p:nvPr/>
        </p:nvSpPr>
        <p:spPr bwMode="auto">
          <a:xfrm>
            <a:off x="7832725" y="3443288"/>
            <a:ext cx="249238" cy="1074737"/>
          </a:xfrm>
          <a:custGeom>
            <a:avLst/>
            <a:gdLst>
              <a:gd name="T0" fmla="*/ 99266 w 249554"/>
              <a:gd name="T1" fmla="*/ 0 h 1074420"/>
              <a:gd name="T2" fmla="*/ 53593 w 249554"/>
              <a:gd name="T3" fmla="*/ 21068 h 1074420"/>
              <a:gd name="T4" fmla="*/ 34405 w 249554"/>
              <a:gd name="T5" fmla="*/ 37924 h 1074420"/>
              <a:gd name="T6" fmla="*/ 7590 w 249554"/>
              <a:gd name="T7" fmla="*/ 125270 h 1074420"/>
              <a:gd name="T8" fmla="*/ 0 w 249554"/>
              <a:gd name="T9" fmla="*/ 195936 h 1074420"/>
              <a:gd name="T10" fmla="*/ 12840 w 249554"/>
              <a:gd name="T11" fmla="*/ 287319 h 1074420"/>
              <a:gd name="T12" fmla="*/ 47314 w 249554"/>
              <a:gd name="T13" fmla="*/ 436813 h 1074420"/>
              <a:gd name="T14" fmla="*/ 82264 w 249554"/>
              <a:gd name="T15" fmla="*/ 590504 h 1074420"/>
              <a:gd name="T16" fmla="*/ 99717 w 249554"/>
              <a:gd name="T17" fmla="*/ 680281 h 1074420"/>
              <a:gd name="T18" fmla="*/ 105743 w 249554"/>
              <a:gd name="T19" fmla="*/ 722303 h 1074420"/>
              <a:gd name="T20" fmla="*/ 106402 w 249554"/>
              <a:gd name="T21" fmla="*/ 732719 h 1074420"/>
              <a:gd name="T22" fmla="*/ 102083 w 249554"/>
              <a:gd name="T23" fmla="*/ 746881 h 1074420"/>
              <a:gd name="T24" fmla="*/ 99493 w 249554"/>
              <a:gd name="T25" fmla="*/ 754722 h 1074420"/>
              <a:gd name="T26" fmla="*/ 97589 w 249554"/>
              <a:gd name="T27" fmla="*/ 759054 h 1074420"/>
              <a:gd name="T28" fmla="*/ 95341 w 249554"/>
              <a:gd name="T29" fmla="*/ 762681 h 1074420"/>
              <a:gd name="T30" fmla="*/ 92600 w 249554"/>
              <a:gd name="T31" fmla="*/ 771690 h 1074420"/>
              <a:gd name="T32" fmla="*/ 86100 w 249554"/>
              <a:gd name="T33" fmla="*/ 817003 h 1074420"/>
              <a:gd name="T34" fmla="*/ 81708 w 249554"/>
              <a:gd name="T35" fmla="*/ 857501 h 1074420"/>
              <a:gd name="T36" fmla="*/ 74291 w 249554"/>
              <a:gd name="T37" fmla="*/ 933958 h 1074420"/>
              <a:gd name="T38" fmla="*/ 71092 w 249554"/>
              <a:gd name="T39" fmla="*/ 959559 h 1074420"/>
              <a:gd name="T40" fmla="*/ 67548 w 249554"/>
              <a:gd name="T41" fmla="*/ 974273 h 1074420"/>
              <a:gd name="T42" fmla="*/ 62105 w 249554"/>
              <a:gd name="T43" fmla="*/ 987407 h 1074420"/>
              <a:gd name="T44" fmla="*/ 58465 w 249554"/>
              <a:gd name="T45" fmla="*/ 1008511 h 1074420"/>
              <a:gd name="T46" fmla="*/ 60714 w 249554"/>
              <a:gd name="T47" fmla="*/ 1035407 h 1074420"/>
              <a:gd name="T48" fmla="*/ 67807 w 249554"/>
              <a:gd name="T49" fmla="*/ 1059841 h 1074420"/>
              <a:gd name="T50" fmla="*/ 78703 w 249554"/>
              <a:gd name="T51" fmla="*/ 1073562 h 1074420"/>
              <a:gd name="T52" fmla="*/ 108231 w 249554"/>
              <a:gd name="T53" fmla="*/ 1076720 h 1074420"/>
              <a:gd name="T54" fmla="*/ 156969 w 249554"/>
              <a:gd name="T55" fmla="*/ 1076369 h 1074420"/>
              <a:gd name="T56" fmla="*/ 202590 w 249554"/>
              <a:gd name="T57" fmla="*/ 1074615 h 1074420"/>
              <a:gd name="T58" fmla="*/ 222758 w 249554"/>
              <a:gd name="T59" fmla="*/ 1073562 h 1074420"/>
              <a:gd name="T60" fmla="*/ 239579 w 249554"/>
              <a:gd name="T61" fmla="*/ 1049241 h 1074420"/>
              <a:gd name="T62" fmla="*/ 246531 w 249554"/>
              <a:gd name="T63" fmla="*/ 1033527 h 1074420"/>
              <a:gd name="T64" fmla="*/ 244828 w 249554"/>
              <a:gd name="T65" fmla="*/ 1019569 h 1074420"/>
              <a:gd name="T66" fmla="*/ 235679 w 249554"/>
              <a:gd name="T67" fmla="*/ 1000523 h 1074420"/>
              <a:gd name="T68" fmla="*/ 222640 w 249554"/>
              <a:gd name="T69" fmla="*/ 978255 h 1074420"/>
              <a:gd name="T70" fmla="*/ 210289 w 249554"/>
              <a:gd name="T71" fmla="*/ 958624 h 1074420"/>
              <a:gd name="T72" fmla="*/ 201401 w 249554"/>
              <a:gd name="T73" fmla="*/ 940743 h 1074420"/>
              <a:gd name="T74" fmla="*/ 198751 w 249554"/>
              <a:gd name="T75" fmla="*/ 923736 h 1074420"/>
              <a:gd name="T76" fmla="*/ 200562 w 249554"/>
              <a:gd name="T77" fmla="*/ 899042 h 1074420"/>
              <a:gd name="T78" fmla="*/ 202208 w 249554"/>
              <a:gd name="T79" fmla="*/ 865218 h 1074420"/>
              <a:gd name="T80" fmla="*/ 202123 w 249554"/>
              <a:gd name="T81" fmla="*/ 832097 h 1074420"/>
              <a:gd name="T82" fmla="*/ 198751 w 249554"/>
              <a:gd name="T83" fmla="*/ 809515 h 1074420"/>
              <a:gd name="T84" fmla="*/ 194789 w 249554"/>
              <a:gd name="T85" fmla="*/ 783355 h 1074420"/>
              <a:gd name="T86" fmla="*/ 191894 w 249554"/>
              <a:gd name="T87" fmla="*/ 735078 h 1074420"/>
              <a:gd name="T88" fmla="*/ 190240 w 249554"/>
              <a:gd name="T89" fmla="*/ 676284 h 1074420"/>
              <a:gd name="T90" fmla="*/ 190003 w 249554"/>
              <a:gd name="T91" fmla="*/ 618574 h 1074420"/>
              <a:gd name="T92" fmla="*/ 191356 w 249554"/>
              <a:gd name="T93" fmla="*/ 573546 h 1074420"/>
              <a:gd name="T94" fmla="*/ 194105 w 249554"/>
              <a:gd name="T95" fmla="*/ 549800 h 1074420"/>
              <a:gd name="T96" fmla="*/ 199103 w 249554"/>
              <a:gd name="T97" fmla="*/ 517764 h 1074420"/>
              <a:gd name="T98" fmla="*/ 205180 w 249554"/>
              <a:gd name="T99" fmla="*/ 478163 h 1074420"/>
              <a:gd name="T100" fmla="*/ 211165 w 249554"/>
              <a:gd name="T101" fmla="*/ 431716 h 1074420"/>
              <a:gd name="T102" fmla="*/ 215886 w 249554"/>
              <a:gd name="T103" fmla="*/ 379157 h 1074420"/>
              <a:gd name="T104" fmla="*/ 218177 w 249554"/>
              <a:gd name="T105" fmla="*/ 321199 h 1074420"/>
              <a:gd name="T106" fmla="*/ 216865 w 249554"/>
              <a:gd name="T107" fmla="*/ 258564 h 1074420"/>
              <a:gd name="T108" fmla="*/ 210779 w 249554"/>
              <a:gd name="T109" fmla="*/ 191990 h 1074420"/>
              <a:gd name="T110" fmla="*/ 198751 w 249554"/>
              <a:gd name="T111" fmla="*/ 122185 h 1074420"/>
              <a:gd name="T112" fmla="*/ 153596 w 249554"/>
              <a:gd name="T113" fmla="*/ 18960 h 1074420"/>
              <a:gd name="T114" fmla="*/ 99266 w 249554"/>
              <a:gd name="T115" fmla="*/ 0 h 10744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9554" h="1074420">
                <a:moveTo>
                  <a:pt x="100404" y="0"/>
                </a:moveTo>
                <a:lnTo>
                  <a:pt x="54207" y="21014"/>
                </a:lnTo>
                <a:lnTo>
                  <a:pt x="34801" y="37825"/>
                </a:lnTo>
                <a:lnTo>
                  <a:pt x="7680" y="124937"/>
                </a:lnTo>
                <a:lnTo>
                  <a:pt x="0" y="195414"/>
                </a:lnTo>
                <a:lnTo>
                  <a:pt x="12984" y="286554"/>
                </a:lnTo>
                <a:lnTo>
                  <a:pt x="47856" y="435652"/>
                </a:lnTo>
                <a:lnTo>
                  <a:pt x="83207" y="588938"/>
                </a:lnTo>
                <a:lnTo>
                  <a:pt x="100861" y="678478"/>
                </a:lnTo>
                <a:lnTo>
                  <a:pt x="106955" y="720386"/>
                </a:lnTo>
                <a:lnTo>
                  <a:pt x="107622" y="730775"/>
                </a:lnTo>
                <a:lnTo>
                  <a:pt x="103254" y="744901"/>
                </a:lnTo>
                <a:lnTo>
                  <a:pt x="100633" y="752722"/>
                </a:lnTo>
                <a:lnTo>
                  <a:pt x="98709" y="757041"/>
                </a:lnTo>
                <a:lnTo>
                  <a:pt x="96434" y="760658"/>
                </a:lnTo>
                <a:lnTo>
                  <a:pt x="93662" y="769645"/>
                </a:lnTo>
                <a:lnTo>
                  <a:pt x="87087" y="814836"/>
                </a:lnTo>
                <a:lnTo>
                  <a:pt x="82646" y="855227"/>
                </a:lnTo>
                <a:lnTo>
                  <a:pt x="75143" y="931483"/>
                </a:lnTo>
                <a:lnTo>
                  <a:pt x="71907" y="957014"/>
                </a:lnTo>
                <a:lnTo>
                  <a:pt x="68323" y="971690"/>
                </a:lnTo>
                <a:lnTo>
                  <a:pt x="62817" y="984788"/>
                </a:lnTo>
                <a:lnTo>
                  <a:pt x="59136" y="1005838"/>
                </a:lnTo>
                <a:lnTo>
                  <a:pt x="61410" y="1032662"/>
                </a:lnTo>
                <a:lnTo>
                  <a:pt x="68585" y="1057031"/>
                </a:lnTo>
                <a:lnTo>
                  <a:pt x="79606" y="1070716"/>
                </a:lnTo>
                <a:lnTo>
                  <a:pt x="109472" y="1073866"/>
                </a:lnTo>
                <a:lnTo>
                  <a:pt x="158770" y="1073516"/>
                </a:lnTo>
                <a:lnTo>
                  <a:pt x="204913" y="1071766"/>
                </a:lnTo>
                <a:lnTo>
                  <a:pt x="225313" y="1070716"/>
                </a:lnTo>
                <a:lnTo>
                  <a:pt x="242327" y="1046460"/>
                </a:lnTo>
                <a:lnTo>
                  <a:pt x="249359" y="1030787"/>
                </a:lnTo>
                <a:lnTo>
                  <a:pt x="247636" y="1016866"/>
                </a:lnTo>
                <a:lnTo>
                  <a:pt x="238382" y="997869"/>
                </a:lnTo>
                <a:lnTo>
                  <a:pt x="225193" y="975662"/>
                </a:lnTo>
                <a:lnTo>
                  <a:pt x="212701" y="956082"/>
                </a:lnTo>
                <a:lnTo>
                  <a:pt x="203711" y="938250"/>
                </a:lnTo>
                <a:lnTo>
                  <a:pt x="201031" y="921288"/>
                </a:lnTo>
                <a:lnTo>
                  <a:pt x="202863" y="896657"/>
                </a:lnTo>
                <a:lnTo>
                  <a:pt x="204527" y="862923"/>
                </a:lnTo>
                <a:lnTo>
                  <a:pt x="204442" y="829892"/>
                </a:lnTo>
                <a:lnTo>
                  <a:pt x="201031" y="807369"/>
                </a:lnTo>
                <a:lnTo>
                  <a:pt x="197023" y="781276"/>
                </a:lnTo>
                <a:lnTo>
                  <a:pt x="194095" y="733129"/>
                </a:lnTo>
                <a:lnTo>
                  <a:pt x="192422" y="674493"/>
                </a:lnTo>
                <a:lnTo>
                  <a:pt x="192182" y="616936"/>
                </a:lnTo>
                <a:lnTo>
                  <a:pt x="193551" y="572025"/>
                </a:lnTo>
                <a:lnTo>
                  <a:pt x="196331" y="548342"/>
                </a:lnTo>
                <a:lnTo>
                  <a:pt x="201386" y="516391"/>
                </a:lnTo>
                <a:lnTo>
                  <a:pt x="207532" y="476894"/>
                </a:lnTo>
                <a:lnTo>
                  <a:pt x="213586" y="430573"/>
                </a:lnTo>
                <a:lnTo>
                  <a:pt x="218362" y="378149"/>
                </a:lnTo>
                <a:lnTo>
                  <a:pt x="220679" y="320344"/>
                </a:lnTo>
                <a:lnTo>
                  <a:pt x="219352" y="257880"/>
                </a:lnTo>
                <a:lnTo>
                  <a:pt x="213197" y="191478"/>
                </a:lnTo>
                <a:lnTo>
                  <a:pt x="201031" y="121861"/>
                </a:lnTo>
                <a:lnTo>
                  <a:pt x="155357" y="18906"/>
                </a:lnTo>
                <a:lnTo>
                  <a:pt x="100404"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6" name="object 94">
            <a:extLst>
              <a:ext uri="{C183D7F6-B498-43B3-948B-1728B52AA6E4}">
                <adec:decorative xmlns:adec="http://schemas.microsoft.com/office/drawing/2017/decorative" val="1"/>
              </a:ext>
            </a:extLst>
          </p:cNvPr>
          <p:cNvSpPr>
            <a:spLocks/>
          </p:cNvSpPr>
          <p:nvPr/>
        </p:nvSpPr>
        <p:spPr bwMode="auto">
          <a:xfrm>
            <a:off x="8089900" y="3435350"/>
            <a:ext cx="214313" cy="1001713"/>
          </a:xfrm>
          <a:custGeom>
            <a:avLst/>
            <a:gdLst>
              <a:gd name="T0" fmla="*/ 154068 w 215265"/>
              <a:gd name="T1" fmla="*/ 0 h 1002664"/>
              <a:gd name="T2" fmla="*/ 98294 w 215265"/>
              <a:gd name="T3" fmla="*/ 19936 h 1002664"/>
              <a:gd name="T4" fmla="*/ 48912 w 215265"/>
              <a:gd name="T5" fmla="*/ 76332 h 1002664"/>
              <a:gd name="T6" fmla="*/ 27626 w 215265"/>
              <a:gd name="T7" fmla="*/ 108598 h 1002664"/>
              <a:gd name="T8" fmla="*/ 18461 w 215265"/>
              <a:gd name="T9" fmla="*/ 182929 h 1002664"/>
              <a:gd name="T10" fmla="*/ 14845 w 215265"/>
              <a:gd name="T11" fmla="*/ 231047 h 1002664"/>
              <a:gd name="T12" fmla="*/ 16273 w 215265"/>
              <a:gd name="T13" fmla="*/ 273959 h 1002664"/>
              <a:gd name="T14" fmla="*/ 22245 w 215265"/>
              <a:gd name="T15" fmla="*/ 332673 h 1002664"/>
              <a:gd name="T16" fmla="*/ 27215 w 215265"/>
              <a:gd name="T17" fmla="*/ 381156 h 1002664"/>
              <a:gd name="T18" fmla="*/ 32598 w 215265"/>
              <a:gd name="T19" fmla="*/ 438646 h 1002664"/>
              <a:gd name="T20" fmla="*/ 37920 w 215265"/>
              <a:gd name="T21" fmla="*/ 499405 h 1002664"/>
              <a:gd name="T22" fmla="*/ 42709 w 215265"/>
              <a:gd name="T23" fmla="*/ 557703 h 1002664"/>
              <a:gd name="T24" fmla="*/ 46499 w 215265"/>
              <a:gd name="T25" fmla="*/ 607802 h 1002664"/>
              <a:gd name="T26" fmla="*/ 49181 w 215265"/>
              <a:gd name="T27" fmla="*/ 660480 h 1002664"/>
              <a:gd name="T28" fmla="*/ 46387 w 215265"/>
              <a:gd name="T29" fmla="*/ 675957 h 1002664"/>
              <a:gd name="T30" fmla="*/ 41756 w 215265"/>
              <a:gd name="T31" fmla="*/ 700986 h 1002664"/>
              <a:gd name="T32" fmla="*/ 36787 w 215265"/>
              <a:gd name="T33" fmla="*/ 728444 h 1002664"/>
              <a:gd name="T34" fmla="*/ 32994 w 215265"/>
              <a:gd name="T35" fmla="*/ 751217 h 1002664"/>
              <a:gd name="T36" fmla="*/ 31431 w 215265"/>
              <a:gd name="T37" fmla="*/ 771062 h 1002664"/>
              <a:gd name="T38" fmla="*/ 30984 w 215265"/>
              <a:gd name="T39" fmla="*/ 816320 h 1002664"/>
              <a:gd name="T40" fmla="*/ 29420 w 215265"/>
              <a:gd name="T41" fmla="*/ 838253 h 1002664"/>
              <a:gd name="T42" fmla="*/ 28775 w 215265"/>
              <a:gd name="T43" fmla="*/ 855325 h 1002664"/>
              <a:gd name="T44" fmla="*/ 29643 w 215265"/>
              <a:gd name="T45" fmla="*/ 867883 h 1002664"/>
              <a:gd name="T46" fmla="*/ 28153 w 215265"/>
              <a:gd name="T47" fmla="*/ 880441 h 1002664"/>
              <a:gd name="T48" fmla="*/ 20438 w 215265"/>
              <a:gd name="T49" fmla="*/ 897511 h 1002664"/>
              <a:gd name="T50" fmla="*/ 9814 w 215265"/>
              <a:gd name="T51" fmla="*/ 920784 h 1002664"/>
              <a:gd name="T52" fmla="*/ 2724 w 215265"/>
              <a:gd name="T53" fmla="*/ 946137 h 1002664"/>
              <a:gd name="T54" fmla="*/ 0 w 215265"/>
              <a:gd name="T55" fmla="*/ 969407 h 1002664"/>
              <a:gd name="T56" fmla="*/ 2489 w 215265"/>
              <a:gd name="T57" fmla="*/ 986424 h 1002664"/>
              <a:gd name="T58" fmla="*/ 137103 w 215265"/>
              <a:gd name="T59" fmla="*/ 993828 h 1002664"/>
              <a:gd name="T60" fmla="*/ 164613 w 215265"/>
              <a:gd name="T61" fmla="*/ 964658 h 1002664"/>
              <a:gd name="T62" fmla="*/ 175466 w 215265"/>
              <a:gd name="T63" fmla="*/ 934099 h 1002664"/>
              <a:gd name="T64" fmla="*/ 171172 w 215265"/>
              <a:gd name="T65" fmla="*/ 883400 h 1002664"/>
              <a:gd name="T66" fmla="*/ 153247 w 215265"/>
              <a:gd name="T67" fmla="*/ 793804 h 1002664"/>
              <a:gd name="T68" fmla="*/ 135695 w 215265"/>
              <a:gd name="T69" fmla="*/ 708126 h 1002664"/>
              <a:gd name="T70" fmla="*/ 128576 w 215265"/>
              <a:gd name="T71" fmla="*/ 669501 h 1002664"/>
              <a:gd name="T72" fmla="*/ 127515 w 215265"/>
              <a:gd name="T73" fmla="*/ 659697 h 1002664"/>
              <a:gd name="T74" fmla="*/ 128298 w 215265"/>
              <a:gd name="T75" fmla="*/ 659697 h 1002664"/>
              <a:gd name="T76" fmla="*/ 154130 w 215265"/>
              <a:gd name="T77" fmla="*/ 536714 h 1002664"/>
              <a:gd name="T78" fmla="*/ 167845 w 215265"/>
              <a:gd name="T79" fmla="*/ 469028 h 1002664"/>
              <a:gd name="T80" fmla="*/ 173823 w 215265"/>
              <a:gd name="T81" fmla="*/ 433637 h 1002664"/>
              <a:gd name="T82" fmla="*/ 176605 w 215265"/>
              <a:gd name="T83" fmla="*/ 406751 h 1002664"/>
              <a:gd name="T84" fmla="*/ 180514 w 215265"/>
              <a:gd name="T85" fmla="*/ 385871 h 1002664"/>
              <a:gd name="T86" fmla="*/ 187691 w 215265"/>
              <a:gd name="T87" fmla="*/ 357604 h 1002664"/>
              <a:gd name="T88" fmla="*/ 195904 w 215265"/>
              <a:gd name="T89" fmla="*/ 321140 h 1002664"/>
              <a:gd name="T90" fmla="*/ 202927 w 215265"/>
              <a:gd name="T91" fmla="*/ 275670 h 1002664"/>
              <a:gd name="T92" fmla="*/ 206524 w 215265"/>
              <a:gd name="T93" fmla="*/ 220382 h 1002664"/>
              <a:gd name="T94" fmla="*/ 204470 w 215265"/>
              <a:gd name="T95" fmla="*/ 154468 h 1002664"/>
              <a:gd name="T96" fmla="*/ 194532 w 215265"/>
              <a:gd name="T97" fmla="*/ 77118 h 1002664"/>
              <a:gd name="T98" fmla="*/ 154068 w 215265"/>
              <a:gd name="T99" fmla="*/ 0 h 1002664"/>
              <a:gd name="T100" fmla="*/ 128298 w 215265"/>
              <a:gd name="T101" fmla="*/ 659697 h 1002664"/>
              <a:gd name="T102" fmla="*/ 127515 w 215265"/>
              <a:gd name="T103" fmla="*/ 659697 h 1002664"/>
              <a:gd name="T104" fmla="*/ 128133 w 215265"/>
              <a:gd name="T105" fmla="*/ 660480 h 1002664"/>
              <a:gd name="T106" fmla="*/ 128298 w 215265"/>
              <a:gd name="T107" fmla="*/ 659697 h 10026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5265" h="1002664">
                <a:moveTo>
                  <a:pt x="160338" y="0"/>
                </a:moveTo>
                <a:lnTo>
                  <a:pt x="102293" y="20107"/>
                </a:lnTo>
                <a:lnTo>
                  <a:pt x="50901" y="76988"/>
                </a:lnTo>
                <a:lnTo>
                  <a:pt x="28750" y="109529"/>
                </a:lnTo>
                <a:lnTo>
                  <a:pt x="19212" y="184498"/>
                </a:lnTo>
                <a:lnTo>
                  <a:pt x="15449" y="233029"/>
                </a:lnTo>
                <a:lnTo>
                  <a:pt x="16936" y="276309"/>
                </a:lnTo>
                <a:lnTo>
                  <a:pt x="23150" y="335526"/>
                </a:lnTo>
                <a:lnTo>
                  <a:pt x="28323" y="384426"/>
                </a:lnTo>
                <a:lnTo>
                  <a:pt x="33924" y="442408"/>
                </a:lnTo>
                <a:lnTo>
                  <a:pt x="39463" y="503688"/>
                </a:lnTo>
                <a:lnTo>
                  <a:pt x="44448" y="562485"/>
                </a:lnTo>
                <a:lnTo>
                  <a:pt x="48390" y="613015"/>
                </a:lnTo>
                <a:lnTo>
                  <a:pt x="51179" y="666145"/>
                </a:lnTo>
                <a:lnTo>
                  <a:pt x="48276" y="681755"/>
                </a:lnTo>
                <a:lnTo>
                  <a:pt x="43454" y="706998"/>
                </a:lnTo>
                <a:lnTo>
                  <a:pt x="38284" y="734693"/>
                </a:lnTo>
                <a:lnTo>
                  <a:pt x="34338" y="757661"/>
                </a:lnTo>
                <a:lnTo>
                  <a:pt x="32710" y="777676"/>
                </a:lnTo>
                <a:lnTo>
                  <a:pt x="32245" y="823321"/>
                </a:lnTo>
                <a:lnTo>
                  <a:pt x="30617" y="845443"/>
                </a:lnTo>
                <a:lnTo>
                  <a:pt x="29946" y="862661"/>
                </a:lnTo>
                <a:lnTo>
                  <a:pt x="30849" y="875327"/>
                </a:lnTo>
                <a:lnTo>
                  <a:pt x="29299" y="887992"/>
                </a:lnTo>
                <a:lnTo>
                  <a:pt x="21270" y="905210"/>
                </a:lnTo>
                <a:lnTo>
                  <a:pt x="10214" y="928681"/>
                </a:lnTo>
                <a:lnTo>
                  <a:pt x="2833" y="954252"/>
                </a:lnTo>
                <a:lnTo>
                  <a:pt x="0" y="977721"/>
                </a:lnTo>
                <a:lnTo>
                  <a:pt x="2588" y="994884"/>
                </a:lnTo>
                <a:lnTo>
                  <a:pt x="142682" y="1002352"/>
                </a:lnTo>
                <a:lnTo>
                  <a:pt x="171312" y="972932"/>
                </a:lnTo>
                <a:lnTo>
                  <a:pt x="182606" y="942111"/>
                </a:lnTo>
                <a:lnTo>
                  <a:pt x="178138" y="890976"/>
                </a:lnTo>
                <a:lnTo>
                  <a:pt x="159484" y="800612"/>
                </a:lnTo>
                <a:lnTo>
                  <a:pt x="141218" y="714199"/>
                </a:lnTo>
                <a:lnTo>
                  <a:pt x="133809" y="675243"/>
                </a:lnTo>
                <a:lnTo>
                  <a:pt x="132704" y="665354"/>
                </a:lnTo>
                <a:lnTo>
                  <a:pt x="133519" y="665354"/>
                </a:lnTo>
                <a:lnTo>
                  <a:pt x="160403" y="541317"/>
                </a:lnTo>
                <a:lnTo>
                  <a:pt x="174676" y="473051"/>
                </a:lnTo>
                <a:lnTo>
                  <a:pt x="180896" y="437356"/>
                </a:lnTo>
                <a:lnTo>
                  <a:pt x="183792" y="410240"/>
                </a:lnTo>
                <a:lnTo>
                  <a:pt x="187860" y="389180"/>
                </a:lnTo>
                <a:lnTo>
                  <a:pt x="195329" y="360670"/>
                </a:lnTo>
                <a:lnTo>
                  <a:pt x="203878" y="323894"/>
                </a:lnTo>
                <a:lnTo>
                  <a:pt x="211185" y="278034"/>
                </a:lnTo>
                <a:lnTo>
                  <a:pt x="214929" y="222272"/>
                </a:lnTo>
                <a:lnTo>
                  <a:pt x="212791" y="155793"/>
                </a:lnTo>
                <a:lnTo>
                  <a:pt x="202448" y="77779"/>
                </a:lnTo>
                <a:lnTo>
                  <a:pt x="160338" y="0"/>
                </a:lnTo>
                <a:close/>
              </a:path>
              <a:path w="215265" h="1002664">
                <a:moveTo>
                  <a:pt x="133519" y="665354"/>
                </a:moveTo>
                <a:lnTo>
                  <a:pt x="132704" y="665354"/>
                </a:lnTo>
                <a:lnTo>
                  <a:pt x="133348" y="666145"/>
                </a:lnTo>
                <a:lnTo>
                  <a:pt x="133519" y="665354"/>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7" name="object 95">
            <a:extLst>
              <a:ext uri="{C183D7F6-B498-43B3-948B-1728B52AA6E4}">
                <adec:decorative xmlns:adec="http://schemas.microsoft.com/office/drawing/2017/decorative" val="1"/>
              </a:ext>
            </a:extLst>
          </p:cNvPr>
          <p:cNvSpPr>
            <a:spLocks/>
          </p:cNvSpPr>
          <p:nvPr/>
        </p:nvSpPr>
        <p:spPr bwMode="auto">
          <a:xfrm>
            <a:off x="7742238" y="3068638"/>
            <a:ext cx="627062" cy="493712"/>
          </a:xfrm>
          <a:custGeom>
            <a:avLst/>
            <a:gdLst>
              <a:gd name="T0" fmla="*/ 577255 w 626745"/>
              <a:gd name="T1" fmla="*/ 0 h 494664"/>
              <a:gd name="T2" fmla="*/ 88061 w 626745"/>
              <a:gd name="T3" fmla="*/ 12107 h 494664"/>
              <a:gd name="T4" fmla="*/ 80220 w 626745"/>
              <a:gd name="T5" fmla="*/ 22317 h 494664"/>
              <a:gd name="T6" fmla="*/ 76367 w 626745"/>
              <a:gd name="T7" fmla="*/ 28964 h 494664"/>
              <a:gd name="T8" fmla="*/ 75380 w 626745"/>
              <a:gd name="T9" fmla="*/ 34964 h 494664"/>
              <a:gd name="T10" fmla="*/ 76145 w 626745"/>
              <a:gd name="T11" fmla="*/ 43235 h 494664"/>
              <a:gd name="T12" fmla="*/ 15732 w 626745"/>
              <a:gd name="T13" fmla="*/ 191032 h 494664"/>
              <a:gd name="T14" fmla="*/ 0 w 626745"/>
              <a:gd name="T15" fmla="*/ 279591 h 494664"/>
              <a:gd name="T16" fmla="*/ 32922 w 626745"/>
              <a:gd name="T17" fmla="*/ 344272 h 494664"/>
              <a:gd name="T18" fmla="*/ 118456 w 626745"/>
              <a:gd name="T19" fmla="*/ 420446 h 494664"/>
              <a:gd name="T20" fmla="*/ 166492 w 626745"/>
              <a:gd name="T21" fmla="*/ 451450 h 494664"/>
              <a:gd name="T22" fmla="*/ 219704 w 626745"/>
              <a:gd name="T23" fmla="*/ 471557 h 494664"/>
              <a:gd name="T24" fmla="*/ 275839 w 626745"/>
              <a:gd name="T25" fmla="*/ 482421 h 494664"/>
              <a:gd name="T26" fmla="*/ 332662 w 626745"/>
              <a:gd name="T27" fmla="*/ 485700 h 494664"/>
              <a:gd name="T28" fmla="*/ 387919 w 626745"/>
              <a:gd name="T29" fmla="*/ 483050 h 494664"/>
              <a:gd name="T30" fmla="*/ 439368 w 626745"/>
              <a:gd name="T31" fmla="*/ 476128 h 494664"/>
              <a:gd name="T32" fmla="*/ 484765 w 626745"/>
              <a:gd name="T33" fmla="*/ 466593 h 494664"/>
              <a:gd name="T34" fmla="*/ 521864 w 626745"/>
              <a:gd name="T35" fmla="*/ 456100 h 494664"/>
              <a:gd name="T36" fmla="*/ 562187 w 626745"/>
              <a:gd name="T37" fmla="*/ 438869 h 494664"/>
              <a:gd name="T38" fmla="*/ 584837 w 626745"/>
              <a:gd name="T39" fmla="*/ 399014 h 494664"/>
              <a:gd name="T40" fmla="*/ 598323 w 626745"/>
              <a:gd name="T41" fmla="*/ 361958 h 494664"/>
              <a:gd name="T42" fmla="*/ 611109 w 626745"/>
              <a:gd name="T43" fmla="*/ 315322 h 494664"/>
              <a:gd name="T44" fmla="*/ 621587 w 626745"/>
              <a:gd name="T45" fmla="*/ 260483 h 494664"/>
              <a:gd name="T46" fmla="*/ 628150 w 626745"/>
              <a:gd name="T47" fmla="*/ 198815 h 494664"/>
              <a:gd name="T48" fmla="*/ 629192 w 626745"/>
              <a:gd name="T49" fmla="*/ 131700 h 494664"/>
              <a:gd name="T50" fmla="*/ 623107 w 626745"/>
              <a:gd name="T51" fmla="*/ 60511 h 494664"/>
              <a:gd name="T52" fmla="*/ 604539 w 626745"/>
              <a:gd name="T53" fmla="*/ 23547 h 494664"/>
              <a:gd name="T54" fmla="*/ 580299 w 626745"/>
              <a:gd name="T55" fmla="*/ 1598 h 494664"/>
              <a:gd name="T56" fmla="*/ 577255 w 626745"/>
              <a:gd name="T57" fmla="*/ 0 h 4946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6745" h="494664">
                <a:moveTo>
                  <a:pt x="574633" y="0"/>
                </a:moveTo>
                <a:lnTo>
                  <a:pt x="87664" y="12319"/>
                </a:lnTo>
                <a:lnTo>
                  <a:pt x="79857" y="22707"/>
                </a:lnTo>
                <a:lnTo>
                  <a:pt x="76019" y="29470"/>
                </a:lnTo>
                <a:lnTo>
                  <a:pt x="75038" y="35575"/>
                </a:lnTo>
                <a:lnTo>
                  <a:pt x="75803" y="43992"/>
                </a:lnTo>
                <a:lnTo>
                  <a:pt x="15660" y="194372"/>
                </a:lnTo>
                <a:lnTo>
                  <a:pt x="0" y="284478"/>
                </a:lnTo>
                <a:lnTo>
                  <a:pt x="32769" y="350293"/>
                </a:lnTo>
                <a:lnTo>
                  <a:pt x="117916" y="427799"/>
                </a:lnTo>
                <a:lnTo>
                  <a:pt x="165736" y="459346"/>
                </a:lnTo>
                <a:lnTo>
                  <a:pt x="218705" y="479804"/>
                </a:lnTo>
                <a:lnTo>
                  <a:pt x="274588" y="490858"/>
                </a:lnTo>
                <a:lnTo>
                  <a:pt x="331151" y="494194"/>
                </a:lnTo>
                <a:lnTo>
                  <a:pt x="386157" y="491497"/>
                </a:lnTo>
                <a:lnTo>
                  <a:pt x="437373" y="484455"/>
                </a:lnTo>
                <a:lnTo>
                  <a:pt x="482564" y="474753"/>
                </a:lnTo>
                <a:lnTo>
                  <a:pt x="519494" y="464076"/>
                </a:lnTo>
                <a:lnTo>
                  <a:pt x="559635" y="446544"/>
                </a:lnTo>
                <a:lnTo>
                  <a:pt x="582181" y="405991"/>
                </a:lnTo>
                <a:lnTo>
                  <a:pt x="595607" y="368288"/>
                </a:lnTo>
                <a:lnTo>
                  <a:pt x="608334" y="320836"/>
                </a:lnTo>
                <a:lnTo>
                  <a:pt x="618765" y="265037"/>
                </a:lnTo>
                <a:lnTo>
                  <a:pt x="625298" y="202292"/>
                </a:lnTo>
                <a:lnTo>
                  <a:pt x="626335" y="134002"/>
                </a:lnTo>
                <a:lnTo>
                  <a:pt x="620277" y="61569"/>
                </a:lnTo>
                <a:lnTo>
                  <a:pt x="601794" y="23959"/>
                </a:lnTo>
                <a:lnTo>
                  <a:pt x="577665" y="1625"/>
                </a:lnTo>
                <a:lnTo>
                  <a:pt x="574633" y="0"/>
                </a:lnTo>
                <a:close/>
              </a:path>
            </a:pathLst>
          </a:custGeom>
          <a:solidFill>
            <a:srgbClr val="C1B59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08" name="object 96">
            <a:extLst>
              <a:ext uri="{C183D7F6-B498-43B3-948B-1728B52AA6E4}">
                <adec:decorative xmlns:adec="http://schemas.microsoft.com/office/drawing/2017/decorative" val="1"/>
              </a:ext>
            </a:extLst>
          </p:cNvPr>
          <p:cNvSpPr>
            <a:spLocks/>
          </p:cNvSpPr>
          <p:nvPr/>
        </p:nvSpPr>
        <p:spPr bwMode="auto">
          <a:xfrm>
            <a:off x="7637463" y="2209800"/>
            <a:ext cx="887412" cy="930275"/>
          </a:xfrm>
          <a:custGeom>
            <a:avLst/>
            <a:gdLst>
              <a:gd name="T0" fmla="*/ 264625 w 887729"/>
              <a:gd name="T1" fmla="*/ 0 h 930910"/>
              <a:gd name="T2" fmla="*/ 111639 w 887729"/>
              <a:gd name="T3" fmla="*/ 26045 h 930910"/>
              <a:gd name="T4" fmla="*/ 33077 w 887729"/>
              <a:gd name="T5" fmla="*/ 67462 h 930910"/>
              <a:gd name="T6" fmla="*/ 4139 w 887729"/>
              <a:gd name="T7" fmla="*/ 153704 h 930910"/>
              <a:gd name="T8" fmla="*/ 0 w 887729"/>
              <a:gd name="T9" fmla="*/ 314230 h 930910"/>
              <a:gd name="T10" fmla="*/ 211117 w 887729"/>
              <a:gd name="T11" fmla="*/ 407786 h 930910"/>
              <a:gd name="T12" fmla="*/ 176521 w 887729"/>
              <a:gd name="T13" fmla="*/ 873597 h 930910"/>
              <a:gd name="T14" fmla="*/ 259445 w 887729"/>
              <a:gd name="T15" fmla="*/ 903406 h 930910"/>
              <a:gd name="T16" fmla="*/ 314090 w 887729"/>
              <a:gd name="T17" fmla="*/ 918714 h 930910"/>
              <a:gd name="T18" fmla="*/ 364741 w 887729"/>
              <a:gd name="T19" fmla="*/ 924354 h 930910"/>
              <a:gd name="T20" fmla="*/ 435704 w 887729"/>
              <a:gd name="T21" fmla="*/ 925159 h 930910"/>
              <a:gd name="T22" fmla="*/ 528343 w 887729"/>
              <a:gd name="T23" fmla="*/ 917104 h 930910"/>
              <a:gd name="T24" fmla="*/ 616198 w 887729"/>
              <a:gd name="T25" fmla="*/ 899379 h 930910"/>
              <a:gd name="T26" fmla="*/ 681754 w 887729"/>
              <a:gd name="T27" fmla="*/ 881654 h 930910"/>
              <a:gd name="T28" fmla="*/ 707500 w 887729"/>
              <a:gd name="T29" fmla="*/ 873597 h 930910"/>
              <a:gd name="T30" fmla="*/ 672901 w 887729"/>
              <a:gd name="T31" fmla="*/ 407786 h 930910"/>
              <a:gd name="T32" fmla="*/ 884349 w 887729"/>
              <a:gd name="T33" fmla="*/ 314104 h 930910"/>
              <a:gd name="T34" fmla="*/ 867928 w 887729"/>
              <a:gd name="T35" fmla="*/ 248935 h 930910"/>
              <a:gd name="T36" fmla="*/ 442011 w 887729"/>
              <a:gd name="T37" fmla="*/ 248935 h 930910"/>
              <a:gd name="T38" fmla="*/ 339462 w 887729"/>
              <a:gd name="T39" fmla="*/ 211960 h 930910"/>
              <a:gd name="T40" fmla="*/ 286799 w 887729"/>
              <a:gd name="T41" fmla="*/ 173703 h 930910"/>
              <a:gd name="T42" fmla="*/ 267397 w 887729"/>
              <a:gd name="T43" fmla="*/ 110828 h 930910"/>
              <a:gd name="T44" fmla="*/ 264625 w 887729"/>
              <a:gd name="T45" fmla="*/ 0 h 930910"/>
              <a:gd name="T46" fmla="*/ 619391 w 887729"/>
              <a:gd name="T47" fmla="*/ 0 h 930910"/>
              <a:gd name="T48" fmla="*/ 591674 w 887729"/>
              <a:gd name="T49" fmla="*/ 131075 h 930910"/>
              <a:gd name="T50" fmla="*/ 530699 w 887729"/>
              <a:gd name="T51" fmla="*/ 206407 h 930910"/>
              <a:gd name="T52" fmla="*/ 469726 w 887729"/>
              <a:gd name="T53" fmla="*/ 240766 h 930910"/>
              <a:gd name="T54" fmla="*/ 442011 w 887729"/>
              <a:gd name="T55" fmla="*/ 248935 h 930910"/>
              <a:gd name="T56" fmla="*/ 867928 w 887729"/>
              <a:gd name="T57" fmla="*/ 248935 h 930910"/>
              <a:gd name="T58" fmla="*/ 842949 w 887729"/>
              <a:gd name="T59" fmla="*/ 149808 h 930910"/>
              <a:gd name="T60" fmla="*/ 751870 w 887729"/>
              <a:gd name="T61" fmla="*/ 54640 h 930910"/>
              <a:gd name="T62" fmla="*/ 660791 w 887729"/>
              <a:gd name="T63" fmla="*/ 10675 h 930910"/>
              <a:gd name="T64" fmla="*/ 619391 w 887729"/>
              <a:gd name="T65" fmla="*/ 0 h 9309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7729" h="930910">
                <a:moveTo>
                  <a:pt x="265480" y="0"/>
                </a:moveTo>
                <a:lnTo>
                  <a:pt x="111999" y="26207"/>
                </a:lnTo>
                <a:lnTo>
                  <a:pt x="33185" y="67876"/>
                </a:lnTo>
                <a:lnTo>
                  <a:pt x="4148" y="154649"/>
                </a:lnTo>
                <a:lnTo>
                  <a:pt x="0" y="316166"/>
                </a:lnTo>
                <a:lnTo>
                  <a:pt x="211797" y="410298"/>
                </a:lnTo>
                <a:lnTo>
                  <a:pt x="177088" y="878979"/>
                </a:lnTo>
                <a:lnTo>
                  <a:pt x="260282" y="908972"/>
                </a:lnTo>
                <a:lnTo>
                  <a:pt x="315099" y="924374"/>
                </a:lnTo>
                <a:lnTo>
                  <a:pt x="365915" y="930048"/>
                </a:lnTo>
                <a:lnTo>
                  <a:pt x="437108" y="930859"/>
                </a:lnTo>
                <a:lnTo>
                  <a:pt x="530044" y="922753"/>
                </a:lnTo>
                <a:lnTo>
                  <a:pt x="618182" y="904919"/>
                </a:lnTo>
                <a:lnTo>
                  <a:pt x="683950" y="887085"/>
                </a:lnTo>
                <a:lnTo>
                  <a:pt x="709777" y="878979"/>
                </a:lnTo>
                <a:lnTo>
                  <a:pt x="675068" y="410298"/>
                </a:lnTo>
                <a:lnTo>
                  <a:pt x="887196" y="316039"/>
                </a:lnTo>
                <a:lnTo>
                  <a:pt x="870722" y="250469"/>
                </a:lnTo>
                <a:lnTo>
                  <a:pt x="443433" y="250469"/>
                </a:lnTo>
                <a:lnTo>
                  <a:pt x="340554" y="213265"/>
                </a:lnTo>
                <a:lnTo>
                  <a:pt x="287724" y="174774"/>
                </a:lnTo>
                <a:lnTo>
                  <a:pt x="268261" y="111512"/>
                </a:lnTo>
                <a:lnTo>
                  <a:pt x="265480" y="0"/>
                </a:lnTo>
                <a:close/>
              </a:path>
              <a:path w="887729" h="930910">
                <a:moveTo>
                  <a:pt x="621385" y="0"/>
                </a:moveTo>
                <a:lnTo>
                  <a:pt x="593580" y="131884"/>
                </a:lnTo>
                <a:lnTo>
                  <a:pt x="532409" y="207678"/>
                </a:lnTo>
                <a:lnTo>
                  <a:pt x="471238" y="242249"/>
                </a:lnTo>
                <a:lnTo>
                  <a:pt x="443433" y="250469"/>
                </a:lnTo>
                <a:lnTo>
                  <a:pt x="870722" y="250469"/>
                </a:lnTo>
                <a:lnTo>
                  <a:pt x="845663" y="150731"/>
                </a:lnTo>
                <a:lnTo>
                  <a:pt x="754291" y="54973"/>
                </a:lnTo>
                <a:lnTo>
                  <a:pt x="662918" y="10738"/>
                </a:lnTo>
                <a:lnTo>
                  <a:pt x="621385" y="0"/>
                </a:lnTo>
                <a:close/>
              </a:path>
            </a:pathLst>
          </a:custGeom>
          <a:solidFill>
            <a:srgbClr val="D979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0" name="object 98">
            <a:extLst>
              <a:ext uri="{C183D7F6-B498-43B3-948B-1728B52AA6E4}">
                <adec:decorative xmlns:adec="http://schemas.microsoft.com/office/drawing/2017/decorative" val="1"/>
              </a:ext>
            </a:extLst>
          </p:cNvPr>
          <p:cNvSpPr>
            <a:spLocks/>
          </p:cNvSpPr>
          <p:nvPr/>
        </p:nvSpPr>
        <p:spPr bwMode="auto">
          <a:xfrm>
            <a:off x="7369175" y="2163763"/>
            <a:ext cx="282575" cy="406400"/>
          </a:xfrm>
          <a:custGeom>
            <a:avLst/>
            <a:gdLst>
              <a:gd name="T0" fmla="*/ 201318 w 283209"/>
              <a:gd name="T1" fmla="*/ 17454 h 407035"/>
              <a:gd name="T2" fmla="*/ 163240 w 283209"/>
              <a:gd name="T3" fmla="*/ 63145 h 407035"/>
              <a:gd name="T4" fmla="*/ 140067 w 283209"/>
              <a:gd name="T5" fmla="*/ 98211 h 407035"/>
              <a:gd name="T6" fmla="*/ 124733 w 283209"/>
              <a:gd name="T7" fmla="*/ 132294 h 407035"/>
              <a:gd name="T8" fmla="*/ 120171 w 283209"/>
              <a:gd name="T9" fmla="*/ 141243 h 407035"/>
              <a:gd name="T10" fmla="*/ 115695 w 283209"/>
              <a:gd name="T11" fmla="*/ 148005 h 407035"/>
              <a:gd name="T12" fmla="*/ 112466 w 283209"/>
              <a:gd name="T13" fmla="*/ 152336 h 407035"/>
              <a:gd name="T14" fmla="*/ 0 w 283209"/>
              <a:gd name="T15" fmla="*/ 401187 h 407035"/>
              <a:gd name="T16" fmla="*/ 112951 w 283209"/>
              <a:gd name="T17" fmla="*/ 271571 h 407035"/>
              <a:gd name="T18" fmla="*/ 154012 w 283209"/>
              <a:gd name="T19" fmla="*/ 223664 h 407035"/>
              <a:gd name="T20" fmla="*/ 170614 w 283209"/>
              <a:gd name="T21" fmla="*/ 202728 h 407035"/>
              <a:gd name="T22" fmla="*/ 196599 w 283209"/>
              <a:gd name="T23" fmla="*/ 190694 h 407035"/>
              <a:gd name="T24" fmla="*/ 238594 w 283209"/>
              <a:gd name="T25" fmla="*/ 163567 h 407035"/>
              <a:gd name="T26" fmla="*/ 271370 w 283209"/>
              <a:gd name="T27" fmla="*/ 115667 h 407035"/>
              <a:gd name="T28" fmla="*/ 277151 w 283209"/>
              <a:gd name="T29" fmla="*/ 82929 h 407035"/>
              <a:gd name="T30" fmla="*/ 190074 w 283209"/>
              <a:gd name="T31" fmla="*/ 82929 h 407035"/>
              <a:gd name="T32" fmla="*/ 187978 w 283209"/>
              <a:gd name="T33" fmla="*/ 79011 h 407035"/>
              <a:gd name="T34" fmla="*/ 189368 w 283209"/>
              <a:gd name="T35" fmla="*/ 71909 h 407035"/>
              <a:gd name="T36" fmla="*/ 193056 w 283209"/>
              <a:gd name="T37" fmla="*/ 63123 h 407035"/>
              <a:gd name="T38" fmla="*/ 197918 w 283209"/>
              <a:gd name="T39" fmla="*/ 50939 h 407035"/>
              <a:gd name="T40" fmla="*/ 202275 w 283209"/>
              <a:gd name="T41" fmla="*/ 35917 h 407035"/>
              <a:gd name="T42" fmla="*/ 204090 w 283209"/>
              <a:gd name="T43" fmla="*/ 23082 h 407035"/>
              <a:gd name="T44" fmla="*/ 201318 w 283209"/>
              <a:gd name="T45" fmla="*/ 17454 h 407035"/>
              <a:gd name="T46" fmla="*/ 249694 w 283209"/>
              <a:gd name="T47" fmla="*/ 0 h 407035"/>
              <a:gd name="T48" fmla="*/ 245068 w 283209"/>
              <a:gd name="T49" fmla="*/ 4409 h 407035"/>
              <a:gd name="T50" fmla="*/ 238734 w 283209"/>
              <a:gd name="T51" fmla="*/ 15135 h 407035"/>
              <a:gd name="T52" fmla="*/ 218543 w 283209"/>
              <a:gd name="T53" fmla="*/ 53923 h 407035"/>
              <a:gd name="T54" fmla="*/ 207230 w 283209"/>
              <a:gd name="T55" fmla="*/ 72328 h 407035"/>
              <a:gd name="T56" fmla="*/ 196836 w 283209"/>
              <a:gd name="T57" fmla="*/ 82171 h 407035"/>
              <a:gd name="T58" fmla="*/ 190074 w 283209"/>
              <a:gd name="T59" fmla="*/ 82929 h 407035"/>
              <a:gd name="T60" fmla="*/ 277151 w 283209"/>
              <a:gd name="T61" fmla="*/ 82929 h 407035"/>
              <a:gd name="T62" fmla="*/ 269384 w 283209"/>
              <a:gd name="T63" fmla="*/ 27505 h 407035"/>
              <a:gd name="T64" fmla="*/ 254868 w 283209"/>
              <a:gd name="T65" fmla="*/ 1152 h 407035"/>
              <a:gd name="T66" fmla="*/ 249694 w 283209"/>
              <a:gd name="T67" fmla="*/ 0 h 4070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3209" h="407035">
                <a:moveTo>
                  <a:pt x="205422" y="17700"/>
                </a:moveTo>
                <a:lnTo>
                  <a:pt x="166566" y="64039"/>
                </a:lnTo>
                <a:lnTo>
                  <a:pt x="142921" y="99600"/>
                </a:lnTo>
                <a:lnTo>
                  <a:pt x="127274" y="134166"/>
                </a:lnTo>
                <a:lnTo>
                  <a:pt x="122620" y="143241"/>
                </a:lnTo>
                <a:lnTo>
                  <a:pt x="118053" y="150099"/>
                </a:lnTo>
                <a:lnTo>
                  <a:pt x="114757" y="154492"/>
                </a:lnTo>
                <a:lnTo>
                  <a:pt x="0" y="406866"/>
                </a:lnTo>
                <a:lnTo>
                  <a:pt x="115252" y="275414"/>
                </a:lnTo>
                <a:lnTo>
                  <a:pt x="157150" y="226829"/>
                </a:lnTo>
                <a:lnTo>
                  <a:pt x="174091" y="205597"/>
                </a:lnTo>
                <a:lnTo>
                  <a:pt x="200604" y="193392"/>
                </a:lnTo>
                <a:lnTo>
                  <a:pt x="243456" y="165882"/>
                </a:lnTo>
                <a:lnTo>
                  <a:pt x="276899" y="117304"/>
                </a:lnTo>
                <a:lnTo>
                  <a:pt x="282798" y="84103"/>
                </a:lnTo>
                <a:lnTo>
                  <a:pt x="193944" y="84103"/>
                </a:lnTo>
                <a:lnTo>
                  <a:pt x="191809" y="80129"/>
                </a:lnTo>
                <a:lnTo>
                  <a:pt x="193229" y="72927"/>
                </a:lnTo>
                <a:lnTo>
                  <a:pt x="196989" y="64017"/>
                </a:lnTo>
                <a:lnTo>
                  <a:pt x="201950" y="51660"/>
                </a:lnTo>
                <a:lnTo>
                  <a:pt x="206397" y="36425"/>
                </a:lnTo>
                <a:lnTo>
                  <a:pt x="208248" y="23407"/>
                </a:lnTo>
                <a:lnTo>
                  <a:pt x="205422" y="17700"/>
                </a:lnTo>
                <a:close/>
              </a:path>
              <a:path w="283209" h="407035">
                <a:moveTo>
                  <a:pt x="254781" y="0"/>
                </a:moveTo>
                <a:lnTo>
                  <a:pt x="250062" y="4472"/>
                </a:lnTo>
                <a:lnTo>
                  <a:pt x="243598" y="15351"/>
                </a:lnTo>
                <a:lnTo>
                  <a:pt x="222996" y="54686"/>
                </a:lnTo>
                <a:lnTo>
                  <a:pt x="211451" y="73351"/>
                </a:lnTo>
                <a:lnTo>
                  <a:pt x="200850" y="83334"/>
                </a:lnTo>
                <a:lnTo>
                  <a:pt x="193944" y="84103"/>
                </a:lnTo>
                <a:lnTo>
                  <a:pt x="282798" y="84103"/>
                </a:lnTo>
                <a:lnTo>
                  <a:pt x="274872" y="27893"/>
                </a:lnTo>
                <a:lnTo>
                  <a:pt x="260061" y="1170"/>
                </a:lnTo>
                <a:lnTo>
                  <a:pt x="25478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1" name="object 99">
            <a:extLst>
              <a:ext uri="{C183D7F6-B498-43B3-948B-1728B52AA6E4}">
                <adec:decorative xmlns:adec="http://schemas.microsoft.com/office/drawing/2017/decorative" val="1"/>
              </a:ext>
            </a:extLst>
          </p:cNvPr>
          <p:cNvSpPr>
            <a:spLocks/>
          </p:cNvSpPr>
          <p:nvPr/>
        </p:nvSpPr>
        <p:spPr bwMode="auto">
          <a:xfrm>
            <a:off x="7259638" y="1998663"/>
            <a:ext cx="228600" cy="558800"/>
          </a:xfrm>
          <a:custGeom>
            <a:avLst/>
            <a:gdLst>
              <a:gd name="T0" fmla="*/ 0 w 227965"/>
              <a:gd name="T1" fmla="*/ 0 h 558800"/>
              <a:gd name="T2" fmla="*/ 70448 w 227965"/>
              <a:gd name="T3" fmla="*/ 558266 h 558800"/>
              <a:gd name="T4" fmla="*/ 168563 w 227965"/>
              <a:gd name="T5" fmla="*/ 457301 h 558800"/>
              <a:gd name="T6" fmla="*/ 141261 w 227965"/>
              <a:gd name="T7" fmla="*/ 457301 h 558800"/>
              <a:gd name="T8" fmla="*/ 144231 w 227965"/>
              <a:gd name="T9" fmla="*/ 46697 h 558800"/>
              <a:gd name="T10" fmla="*/ 0 w 227965"/>
              <a:gd name="T11" fmla="*/ 0 h 558800"/>
              <a:gd name="T12" fmla="*/ 233183 w 227965"/>
              <a:gd name="T13" fmla="*/ 390804 h 558800"/>
              <a:gd name="T14" fmla="*/ 141261 w 227965"/>
              <a:gd name="T15" fmla="*/ 457301 h 558800"/>
              <a:gd name="T16" fmla="*/ 168563 w 227965"/>
              <a:gd name="T17" fmla="*/ 457301 h 558800"/>
              <a:gd name="T18" fmla="*/ 233183 w 227965"/>
              <a:gd name="T19" fmla="*/ 390804 h 55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7965" h="558800">
                <a:moveTo>
                  <a:pt x="0" y="0"/>
                </a:moveTo>
                <a:lnTo>
                  <a:pt x="68706" y="558266"/>
                </a:lnTo>
                <a:lnTo>
                  <a:pt x="164396" y="457301"/>
                </a:lnTo>
                <a:lnTo>
                  <a:pt x="137769" y="457301"/>
                </a:lnTo>
                <a:lnTo>
                  <a:pt x="140665" y="46697"/>
                </a:lnTo>
                <a:lnTo>
                  <a:pt x="0" y="0"/>
                </a:lnTo>
                <a:close/>
              </a:path>
              <a:path w="227965" h="558800">
                <a:moveTo>
                  <a:pt x="227418" y="390804"/>
                </a:moveTo>
                <a:lnTo>
                  <a:pt x="137769" y="457301"/>
                </a:lnTo>
                <a:lnTo>
                  <a:pt x="164396" y="457301"/>
                </a:lnTo>
                <a:lnTo>
                  <a:pt x="227418" y="390804"/>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2" name="object 100">
            <a:extLst>
              <a:ext uri="{C183D7F6-B498-43B3-948B-1728B52AA6E4}">
                <adec:decorative xmlns:adec="http://schemas.microsoft.com/office/drawing/2017/decorative" val="1"/>
              </a:ext>
            </a:extLst>
          </p:cNvPr>
          <p:cNvSpPr>
            <a:spLocks/>
          </p:cNvSpPr>
          <p:nvPr/>
        </p:nvSpPr>
        <p:spPr bwMode="auto">
          <a:xfrm>
            <a:off x="7037388" y="4214813"/>
            <a:ext cx="454025" cy="228600"/>
          </a:xfrm>
          <a:custGeom>
            <a:avLst/>
            <a:gdLst>
              <a:gd name="T0" fmla="*/ 457344 w 453390"/>
              <a:gd name="T1" fmla="*/ 217957 h 228600"/>
              <a:gd name="T2" fmla="*/ 103543 w 453390"/>
              <a:gd name="T3" fmla="*/ 217957 h 228600"/>
              <a:gd name="T4" fmla="*/ 150847 w 453390"/>
              <a:gd name="T5" fmla="*/ 225453 h 228600"/>
              <a:gd name="T6" fmla="*/ 203393 w 453390"/>
              <a:gd name="T7" fmla="*/ 228542 h 228600"/>
              <a:gd name="T8" fmla="*/ 294292 w 453390"/>
              <a:gd name="T9" fmla="*/ 227755 h 228600"/>
              <a:gd name="T10" fmla="*/ 456642 w 453390"/>
              <a:gd name="T11" fmla="*/ 223621 h 228600"/>
              <a:gd name="T12" fmla="*/ 457344 w 453390"/>
              <a:gd name="T13" fmla="*/ 217957 h 228600"/>
              <a:gd name="T14" fmla="*/ 46774 w 453390"/>
              <a:gd name="T15" fmla="*/ 79679 h 228600"/>
              <a:gd name="T16" fmla="*/ 21129 w 453390"/>
              <a:gd name="T17" fmla="*/ 81559 h 228600"/>
              <a:gd name="T18" fmla="*/ 0 w 453390"/>
              <a:gd name="T19" fmla="*/ 219849 h 228600"/>
              <a:gd name="T20" fmla="*/ 34969 w 453390"/>
              <a:gd name="T21" fmla="*/ 217957 h 228600"/>
              <a:gd name="T22" fmla="*/ 457344 w 453390"/>
              <a:gd name="T23" fmla="*/ 217957 h 228600"/>
              <a:gd name="T24" fmla="*/ 443889 w 453390"/>
              <a:gd name="T25" fmla="*/ 165423 h 228600"/>
              <a:gd name="T26" fmla="*/ 367249 w 453390"/>
              <a:gd name="T27" fmla="*/ 123862 h 228600"/>
              <a:gd name="T28" fmla="*/ 326259 w 453390"/>
              <a:gd name="T29" fmla="*/ 107584 h 228600"/>
              <a:gd name="T30" fmla="*/ 271792 w 453390"/>
              <a:gd name="T31" fmla="*/ 90378 h 228600"/>
              <a:gd name="T32" fmla="*/ 251318 w 453390"/>
              <a:gd name="T33" fmla="*/ 84493 h 228600"/>
              <a:gd name="T34" fmla="*/ 165945 w 453390"/>
              <a:gd name="T35" fmla="*/ 84493 h 228600"/>
              <a:gd name="T36" fmla="*/ 165672 w 453390"/>
              <a:gd name="T37" fmla="*/ 82283 h 228600"/>
              <a:gd name="T38" fmla="*/ 48960 w 453390"/>
              <a:gd name="T39" fmla="*/ 82283 h 228600"/>
              <a:gd name="T40" fmla="*/ 47559 w 453390"/>
              <a:gd name="T41" fmla="*/ 80695 h 228600"/>
              <a:gd name="T42" fmla="*/ 46774 w 453390"/>
              <a:gd name="T43" fmla="*/ 79679 h 228600"/>
              <a:gd name="T44" fmla="*/ 103543 w 453390"/>
              <a:gd name="T45" fmla="*/ 217957 h 228600"/>
              <a:gd name="T46" fmla="*/ 34969 w 453390"/>
              <a:gd name="T47" fmla="*/ 217957 h 228600"/>
              <a:gd name="T48" fmla="*/ 64432 w 453390"/>
              <a:gd name="T49" fmla="*/ 218757 h 228600"/>
              <a:gd name="T50" fmla="*/ 103543 w 453390"/>
              <a:gd name="T51" fmla="*/ 217957 h 228600"/>
              <a:gd name="T52" fmla="*/ 181815 w 453390"/>
              <a:gd name="T53" fmla="*/ 64516 h 228600"/>
              <a:gd name="T54" fmla="*/ 180503 w 453390"/>
              <a:gd name="T55" fmla="*/ 65582 h 228600"/>
              <a:gd name="T56" fmla="*/ 167244 w 453390"/>
              <a:gd name="T57" fmla="*/ 83540 h 228600"/>
              <a:gd name="T58" fmla="*/ 165945 w 453390"/>
              <a:gd name="T59" fmla="*/ 84493 h 228600"/>
              <a:gd name="T60" fmla="*/ 251318 w 453390"/>
              <a:gd name="T61" fmla="*/ 84493 h 228600"/>
              <a:gd name="T62" fmla="*/ 181815 w 453390"/>
              <a:gd name="T63" fmla="*/ 64516 h 228600"/>
              <a:gd name="T64" fmla="*/ 147207 w 453390"/>
              <a:gd name="T65" fmla="*/ 0 h 228600"/>
              <a:gd name="T66" fmla="*/ 123761 w 453390"/>
              <a:gd name="T67" fmla="*/ 9631 h 228600"/>
              <a:gd name="T68" fmla="*/ 99761 w 453390"/>
              <a:gd name="T69" fmla="*/ 17422 h 228600"/>
              <a:gd name="T70" fmla="*/ 75284 w 453390"/>
              <a:gd name="T71" fmla="*/ 23268 h 228600"/>
              <a:gd name="T72" fmla="*/ 50414 w 453390"/>
              <a:gd name="T73" fmla="*/ 27063 h 228600"/>
              <a:gd name="T74" fmla="*/ 53360 w 453390"/>
              <a:gd name="T75" fmla="*/ 62382 h 228600"/>
              <a:gd name="T76" fmla="*/ 51893 w 453390"/>
              <a:gd name="T77" fmla="*/ 69088 h 228600"/>
              <a:gd name="T78" fmla="*/ 48960 w 453390"/>
              <a:gd name="T79" fmla="*/ 82283 h 228600"/>
              <a:gd name="T80" fmla="*/ 165672 w 453390"/>
              <a:gd name="T81" fmla="*/ 82283 h 228600"/>
              <a:gd name="T82" fmla="*/ 160544 w 453390"/>
              <a:gd name="T83" fmla="*/ 40538 h 228600"/>
              <a:gd name="T84" fmla="*/ 152633 w 453390"/>
              <a:gd name="T85" fmla="*/ 39687 h 228600"/>
              <a:gd name="T86" fmla="*/ 141625 w 453390"/>
              <a:gd name="T87" fmla="*/ 38722 h 228600"/>
              <a:gd name="T88" fmla="*/ 143070 w 453390"/>
              <a:gd name="T89" fmla="*/ 30046 h 228600"/>
              <a:gd name="T90" fmla="*/ 144479 w 453390"/>
              <a:gd name="T91" fmla="*/ 20675 h 228600"/>
              <a:gd name="T92" fmla="*/ 145855 w 453390"/>
              <a:gd name="T93" fmla="*/ 10647 h 228600"/>
              <a:gd name="T94" fmla="*/ 147207 w 453390"/>
              <a:gd name="T95" fmla="*/ 0 h 228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53390" h="228600">
                <a:moveTo>
                  <a:pt x="451619" y="217957"/>
                </a:moveTo>
                <a:lnTo>
                  <a:pt x="102247" y="217957"/>
                </a:lnTo>
                <a:lnTo>
                  <a:pt x="148958" y="225453"/>
                </a:lnTo>
                <a:lnTo>
                  <a:pt x="200848" y="228542"/>
                </a:lnTo>
                <a:lnTo>
                  <a:pt x="290608" y="227755"/>
                </a:lnTo>
                <a:lnTo>
                  <a:pt x="450926" y="223621"/>
                </a:lnTo>
                <a:lnTo>
                  <a:pt x="451619" y="217957"/>
                </a:lnTo>
                <a:close/>
              </a:path>
              <a:path w="453390" h="228600">
                <a:moveTo>
                  <a:pt x="46189" y="79679"/>
                </a:moveTo>
                <a:lnTo>
                  <a:pt x="20866" y="81559"/>
                </a:lnTo>
                <a:lnTo>
                  <a:pt x="0" y="219849"/>
                </a:lnTo>
                <a:lnTo>
                  <a:pt x="34531" y="217957"/>
                </a:lnTo>
                <a:lnTo>
                  <a:pt x="451619" y="217957"/>
                </a:lnTo>
                <a:lnTo>
                  <a:pt x="438333" y="165423"/>
                </a:lnTo>
                <a:lnTo>
                  <a:pt x="362652" y="123862"/>
                </a:lnTo>
                <a:lnTo>
                  <a:pt x="322176" y="107584"/>
                </a:lnTo>
                <a:lnTo>
                  <a:pt x="268390" y="90378"/>
                </a:lnTo>
                <a:lnTo>
                  <a:pt x="248171" y="84493"/>
                </a:lnTo>
                <a:lnTo>
                  <a:pt x="163868" y="84493"/>
                </a:lnTo>
                <a:lnTo>
                  <a:pt x="163599" y="82283"/>
                </a:lnTo>
                <a:lnTo>
                  <a:pt x="48348" y="82283"/>
                </a:lnTo>
                <a:lnTo>
                  <a:pt x="46964" y="80695"/>
                </a:lnTo>
                <a:lnTo>
                  <a:pt x="46189" y="79679"/>
                </a:lnTo>
                <a:close/>
              </a:path>
              <a:path w="453390" h="228600">
                <a:moveTo>
                  <a:pt x="102247" y="217957"/>
                </a:moveTo>
                <a:lnTo>
                  <a:pt x="34531" y="217957"/>
                </a:lnTo>
                <a:lnTo>
                  <a:pt x="63626" y="218757"/>
                </a:lnTo>
                <a:lnTo>
                  <a:pt x="102247" y="217957"/>
                </a:lnTo>
                <a:close/>
              </a:path>
              <a:path w="453390" h="228600">
                <a:moveTo>
                  <a:pt x="179539" y="64516"/>
                </a:moveTo>
                <a:lnTo>
                  <a:pt x="178244" y="65582"/>
                </a:lnTo>
                <a:lnTo>
                  <a:pt x="165150" y="83540"/>
                </a:lnTo>
                <a:lnTo>
                  <a:pt x="163868" y="84493"/>
                </a:lnTo>
                <a:lnTo>
                  <a:pt x="248171" y="84493"/>
                </a:lnTo>
                <a:lnTo>
                  <a:pt x="179539" y="64516"/>
                </a:lnTo>
                <a:close/>
              </a:path>
              <a:path w="453390" h="228600">
                <a:moveTo>
                  <a:pt x="145364" y="0"/>
                </a:moveTo>
                <a:lnTo>
                  <a:pt x="122212" y="9631"/>
                </a:lnTo>
                <a:lnTo>
                  <a:pt x="98512" y="17422"/>
                </a:lnTo>
                <a:lnTo>
                  <a:pt x="74342" y="23268"/>
                </a:lnTo>
                <a:lnTo>
                  <a:pt x="49783" y="27063"/>
                </a:lnTo>
                <a:lnTo>
                  <a:pt x="52692" y="62382"/>
                </a:lnTo>
                <a:lnTo>
                  <a:pt x="51244" y="69088"/>
                </a:lnTo>
                <a:lnTo>
                  <a:pt x="48348" y="82283"/>
                </a:lnTo>
                <a:lnTo>
                  <a:pt x="163599" y="82283"/>
                </a:lnTo>
                <a:lnTo>
                  <a:pt x="158534" y="40538"/>
                </a:lnTo>
                <a:lnTo>
                  <a:pt x="150723" y="39687"/>
                </a:lnTo>
                <a:lnTo>
                  <a:pt x="139852" y="38722"/>
                </a:lnTo>
                <a:lnTo>
                  <a:pt x="141279" y="30046"/>
                </a:lnTo>
                <a:lnTo>
                  <a:pt x="142670" y="20675"/>
                </a:lnTo>
                <a:lnTo>
                  <a:pt x="144029" y="10647"/>
                </a:lnTo>
                <a:lnTo>
                  <a:pt x="145364"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3" name="object 101">
            <a:extLst>
              <a:ext uri="{C183D7F6-B498-43B3-948B-1728B52AA6E4}">
                <adec:decorative xmlns:adec="http://schemas.microsoft.com/office/drawing/2017/decorative" val="1"/>
              </a:ext>
            </a:extLst>
          </p:cNvPr>
          <p:cNvSpPr>
            <a:spLocks/>
          </p:cNvSpPr>
          <p:nvPr/>
        </p:nvSpPr>
        <p:spPr bwMode="auto">
          <a:xfrm>
            <a:off x="6462713" y="4214813"/>
            <a:ext cx="452437" cy="228600"/>
          </a:xfrm>
          <a:custGeom>
            <a:avLst/>
            <a:gdLst>
              <a:gd name="T0" fmla="*/ 268471 w 453390"/>
              <a:gd name="T1" fmla="*/ 64516 h 228600"/>
              <a:gd name="T2" fmla="*/ 181287 w 453390"/>
              <a:gd name="T3" fmla="*/ 90378 h 228600"/>
              <a:gd name="T4" fmla="*/ 128514 w 453390"/>
              <a:gd name="T5" fmla="*/ 107584 h 228600"/>
              <a:gd name="T6" fmla="*/ 88810 w 453390"/>
              <a:gd name="T7" fmla="*/ 123862 h 228600"/>
              <a:gd name="T8" fmla="*/ 40832 w 453390"/>
              <a:gd name="T9" fmla="*/ 146939 h 228600"/>
              <a:gd name="T10" fmla="*/ 2543 w 453390"/>
              <a:gd name="T11" fmla="*/ 185446 h 228600"/>
              <a:gd name="T12" fmla="*/ 0 w 453390"/>
              <a:gd name="T13" fmla="*/ 205387 h 228600"/>
              <a:gd name="T14" fmla="*/ 2171 w 453390"/>
              <a:gd name="T15" fmla="*/ 223621 h 228600"/>
              <a:gd name="T16" fmla="*/ 159498 w 453390"/>
              <a:gd name="T17" fmla="*/ 227755 h 228600"/>
              <a:gd name="T18" fmla="*/ 247580 w 453390"/>
              <a:gd name="T19" fmla="*/ 228542 h 228600"/>
              <a:gd name="T20" fmla="*/ 298493 w 453390"/>
              <a:gd name="T21" fmla="*/ 225453 h 228600"/>
              <a:gd name="T22" fmla="*/ 344313 w 453390"/>
              <a:gd name="T23" fmla="*/ 217957 h 228600"/>
              <a:gd name="T24" fmla="*/ 444387 w 453390"/>
              <a:gd name="T25" fmla="*/ 217957 h 228600"/>
              <a:gd name="T26" fmla="*/ 424651 w 453390"/>
              <a:gd name="T27" fmla="*/ 84493 h 228600"/>
              <a:gd name="T28" fmla="*/ 283849 w 453390"/>
              <a:gd name="T29" fmla="*/ 84493 h 228600"/>
              <a:gd name="T30" fmla="*/ 282640 w 453390"/>
              <a:gd name="T31" fmla="*/ 83540 h 228600"/>
              <a:gd name="T32" fmla="*/ 269792 w 453390"/>
              <a:gd name="T33" fmla="*/ 65582 h 228600"/>
              <a:gd name="T34" fmla="*/ 268471 w 453390"/>
              <a:gd name="T35" fmla="*/ 64516 h 228600"/>
              <a:gd name="T36" fmla="*/ 444387 w 453390"/>
              <a:gd name="T37" fmla="*/ 217957 h 228600"/>
              <a:gd name="T38" fmla="*/ 410758 w 453390"/>
              <a:gd name="T39" fmla="*/ 217957 h 228600"/>
              <a:gd name="T40" fmla="*/ 444663 w 453390"/>
              <a:gd name="T41" fmla="*/ 219849 h 228600"/>
              <a:gd name="T42" fmla="*/ 444387 w 453390"/>
              <a:gd name="T43" fmla="*/ 217957 h 228600"/>
              <a:gd name="T44" fmla="*/ 410758 w 453390"/>
              <a:gd name="T45" fmla="*/ 217957 h 228600"/>
              <a:gd name="T46" fmla="*/ 344313 w 453390"/>
              <a:gd name="T47" fmla="*/ 217957 h 228600"/>
              <a:gd name="T48" fmla="*/ 382209 w 453390"/>
              <a:gd name="T49" fmla="*/ 218757 h 228600"/>
              <a:gd name="T50" fmla="*/ 410758 w 453390"/>
              <a:gd name="T51" fmla="*/ 217957 h 228600"/>
              <a:gd name="T52" fmla="*/ 302029 w 453390"/>
              <a:gd name="T53" fmla="*/ 0 h 228600"/>
              <a:gd name="T54" fmla="*/ 303343 w 453390"/>
              <a:gd name="T55" fmla="*/ 10647 h 228600"/>
              <a:gd name="T56" fmla="*/ 304679 w 453390"/>
              <a:gd name="T57" fmla="*/ 20675 h 228600"/>
              <a:gd name="T58" fmla="*/ 306037 w 453390"/>
              <a:gd name="T59" fmla="*/ 30046 h 228600"/>
              <a:gd name="T60" fmla="*/ 307412 w 453390"/>
              <a:gd name="T61" fmla="*/ 38722 h 228600"/>
              <a:gd name="T62" fmla="*/ 296784 w 453390"/>
              <a:gd name="T63" fmla="*/ 39687 h 228600"/>
              <a:gd name="T64" fmla="*/ 289107 w 453390"/>
              <a:gd name="T65" fmla="*/ 40538 h 228600"/>
              <a:gd name="T66" fmla="*/ 283849 w 453390"/>
              <a:gd name="T67" fmla="*/ 84493 h 228600"/>
              <a:gd name="T68" fmla="*/ 424651 w 453390"/>
              <a:gd name="T69" fmla="*/ 84493 h 228600"/>
              <a:gd name="T70" fmla="*/ 424324 w 453390"/>
              <a:gd name="T71" fmla="*/ 82283 h 228600"/>
              <a:gd name="T72" fmla="*/ 397225 w 453390"/>
              <a:gd name="T73" fmla="*/ 82283 h 228600"/>
              <a:gd name="T74" fmla="*/ 395917 w 453390"/>
              <a:gd name="T75" fmla="*/ 76123 h 228600"/>
              <a:gd name="T76" fmla="*/ 394384 w 453390"/>
              <a:gd name="T77" fmla="*/ 69088 h 228600"/>
              <a:gd name="T78" fmla="*/ 392964 w 453390"/>
              <a:gd name="T79" fmla="*/ 62382 h 228600"/>
              <a:gd name="T80" fmla="*/ 395817 w 453390"/>
              <a:gd name="T81" fmla="*/ 27063 h 228600"/>
              <a:gd name="T82" fmla="*/ 371718 w 453390"/>
              <a:gd name="T83" fmla="*/ 23268 h 228600"/>
              <a:gd name="T84" fmla="*/ 348003 w 453390"/>
              <a:gd name="T85" fmla="*/ 17422 h 228600"/>
              <a:gd name="T86" fmla="*/ 324747 w 453390"/>
              <a:gd name="T87" fmla="*/ 9631 h 228600"/>
              <a:gd name="T88" fmla="*/ 302029 w 453390"/>
              <a:gd name="T89" fmla="*/ 0 h 228600"/>
              <a:gd name="T90" fmla="*/ 399319 w 453390"/>
              <a:gd name="T91" fmla="*/ 79679 h 228600"/>
              <a:gd name="T92" fmla="*/ 398609 w 453390"/>
              <a:gd name="T93" fmla="*/ 80695 h 228600"/>
              <a:gd name="T94" fmla="*/ 397225 w 453390"/>
              <a:gd name="T95" fmla="*/ 82283 h 228600"/>
              <a:gd name="T96" fmla="*/ 424324 w 453390"/>
              <a:gd name="T97" fmla="*/ 82283 h 228600"/>
              <a:gd name="T98" fmla="*/ 424217 w 453390"/>
              <a:gd name="T99" fmla="*/ 81559 h 228600"/>
              <a:gd name="T100" fmla="*/ 399319 w 453390"/>
              <a:gd name="T101" fmla="*/ 79679 h 228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53390" h="228600">
                <a:moveTo>
                  <a:pt x="273603" y="64516"/>
                </a:moveTo>
                <a:lnTo>
                  <a:pt x="184753" y="90378"/>
                </a:lnTo>
                <a:lnTo>
                  <a:pt x="130971" y="107584"/>
                </a:lnTo>
                <a:lnTo>
                  <a:pt x="90507" y="123862"/>
                </a:lnTo>
                <a:lnTo>
                  <a:pt x="41612" y="146939"/>
                </a:lnTo>
                <a:lnTo>
                  <a:pt x="2588" y="185446"/>
                </a:lnTo>
                <a:lnTo>
                  <a:pt x="0" y="205387"/>
                </a:lnTo>
                <a:lnTo>
                  <a:pt x="2216" y="223621"/>
                </a:lnTo>
                <a:lnTo>
                  <a:pt x="162548" y="227755"/>
                </a:lnTo>
                <a:lnTo>
                  <a:pt x="252313" y="228542"/>
                </a:lnTo>
                <a:lnTo>
                  <a:pt x="304199" y="225453"/>
                </a:lnTo>
                <a:lnTo>
                  <a:pt x="350895" y="217957"/>
                </a:lnTo>
                <a:lnTo>
                  <a:pt x="452883" y="217957"/>
                </a:lnTo>
                <a:lnTo>
                  <a:pt x="432769" y="84493"/>
                </a:lnTo>
                <a:lnTo>
                  <a:pt x="289275" y="84493"/>
                </a:lnTo>
                <a:lnTo>
                  <a:pt x="288043" y="83540"/>
                </a:lnTo>
                <a:lnTo>
                  <a:pt x="274949" y="65582"/>
                </a:lnTo>
                <a:lnTo>
                  <a:pt x="273603" y="64516"/>
                </a:lnTo>
                <a:close/>
              </a:path>
              <a:path w="453390" h="228600">
                <a:moveTo>
                  <a:pt x="452883" y="217957"/>
                </a:moveTo>
                <a:lnTo>
                  <a:pt x="418611" y="217957"/>
                </a:lnTo>
                <a:lnTo>
                  <a:pt x="453168" y="219849"/>
                </a:lnTo>
                <a:lnTo>
                  <a:pt x="452883" y="217957"/>
                </a:lnTo>
                <a:close/>
              </a:path>
              <a:path w="453390" h="228600">
                <a:moveTo>
                  <a:pt x="418611" y="217957"/>
                </a:moveTo>
                <a:lnTo>
                  <a:pt x="350895" y="217957"/>
                </a:lnTo>
                <a:lnTo>
                  <a:pt x="389516" y="218757"/>
                </a:lnTo>
                <a:lnTo>
                  <a:pt x="418611" y="217957"/>
                </a:lnTo>
                <a:close/>
              </a:path>
              <a:path w="453390" h="228600">
                <a:moveTo>
                  <a:pt x="307804" y="0"/>
                </a:moveTo>
                <a:lnTo>
                  <a:pt x="309142" y="10647"/>
                </a:lnTo>
                <a:lnTo>
                  <a:pt x="310504" y="20675"/>
                </a:lnTo>
                <a:lnTo>
                  <a:pt x="311888" y="30046"/>
                </a:lnTo>
                <a:lnTo>
                  <a:pt x="313290" y="38722"/>
                </a:lnTo>
                <a:lnTo>
                  <a:pt x="302457" y="39687"/>
                </a:lnTo>
                <a:lnTo>
                  <a:pt x="294634" y="40538"/>
                </a:lnTo>
                <a:lnTo>
                  <a:pt x="289275" y="84493"/>
                </a:lnTo>
                <a:lnTo>
                  <a:pt x="432769" y="84493"/>
                </a:lnTo>
                <a:lnTo>
                  <a:pt x="432436" y="82283"/>
                </a:lnTo>
                <a:lnTo>
                  <a:pt x="404819" y="82283"/>
                </a:lnTo>
                <a:lnTo>
                  <a:pt x="403486" y="76123"/>
                </a:lnTo>
                <a:lnTo>
                  <a:pt x="401924" y="69088"/>
                </a:lnTo>
                <a:lnTo>
                  <a:pt x="400476" y="62382"/>
                </a:lnTo>
                <a:lnTo>
                  <a:pt x="403384" y="27063"/>
                </a:lnTo>
                <a:lnTo>
                  <a:pt x="378825" y="23268"/>
                </a:lnTo>
                <a:lnTo>
                  <a:pt x="354656" y="17422"/>
                </a:lnTo>
                <a:lnTo>
                  <a:pt x="330955" y="9631"/>
                </a:lnTo>
                <a:lnTo>
                  <a:pt x="307804" y="0"/>
                </a:lnTo>
                <a:close/>
              </a:path>
              <a:path w="453390" h="228600">
                <a:moveTo>
                  <a:pt x="406953" y="79679"/>
                </a:moveTo>
                <a:lnTo>
                  <a:pt x="406229" y="80695"/>
                </a:lnTo>
                <a:lnTo>
                  <a:pt x="404819" y="82283"/>
                </a:lnTo>
                <a:lnTo>
                  <a:pt x="432436" y="82283"/>
                </a:lnTo>
                <a:lnTo>
                  <a:pt x="432327" y="81559"/>
                </a:lnTo>
                <a:lnTo>
                  <a:pt x="406953" y="79679"/>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4" name="object 102">
            <a:extLst>
              <a:ext uri="{C183D7F6-B498-43B3-948B-1728B52AA6E4}">
                <adec:decorative xmlns:adec="http://schemas.microsoft.com/office/drawing/2017/decorative" val="1"/>
              </a:ext>
            </a:extLst>
          </p:cNvPr>
          <p:cNvSpPr>
            <a:spLocks/>
          </p:cNvSpPr>
          <p:nvPr/>
        </p:nvSpPr>
        <p:spPr bwMode="auto">
          <a:xfrm>
            <a:off x="6484938" y="1250950"/>
            <a:ext cx="984250" cy="3175000"/>
          </a:xfrm>
          <a:custGeom>
            <a:avLst/>
            <a:gdLst>
              <a:gd name="T0" fmla="*/ 218643 w 985520"/>
              <a:gd name="T1" fmla="*/ 1993900 h 3175000"/>
              <a:gd name="T2" fmla="*/ 224994 w 985520"/>
              <a:gd name="T3" fmla="*/ 2298700 h 3175000"/>
              <a:gd name="T4" fmla="*/ 237457 w 985520"/>
              <a:gd name="T5" fmla="*/ 2654300 h 3175000"/>
              <a:gd name="T6" fmla="*/ 257374 w 985520"/>
              <a:gd name="T7" fmla="*/ 2959100 h 3175000"/>
              <a:gd name="T8" fmla="*/ 248211 w 985520"/>
              <a:gd name="T9" fmla="*/ 3048000 h 3175000"/>
              <a:gd name="T10" fmla="*/ 63307 w 985520"/>
              <a:gd name="T11" fmla="*/ 3136900 h 3175000"/>
              <a:gd name="T12" fmla="*/ 381530 w 985520"/>
              <a:gd name="T13" fmla="*/ 3162300 h 3175000"/>
              <a:gd name="T14" fmla="*/ 384812 w 985520"/>
              <a:gd name="T15" fmla="*/ 3086100 h 3175000"/>
              <a:gd name="T16" fmla="*/ 481538 w 985520"/>
              <a:gd name="T17" fmla="*/ 1854200 h 3175000"/>
              <a:gd name="T18" fmla="*/ 631426 w 985520"/>
              <a:gd name="T19" fmla="*/ 3175000 h 3175000"/>
              <a:gd name="T20" fmla="*/ 566011 w 985520"/>
              <a:gd name="T21" fmla="*/ 2425700 h 3175000"/>
              <a:gd name="T22" fmla="*/ 568782 w 985520"/>
              <a:gd name="T23" fmla="*/ 3149600 h 3175000"/>
              <a:gd name="T24" fmla="*/ 963572 w 985520"/>
              <a:gd name="T25" fmla="*/ 3149600 h 3175000"/>
              <a:gd name="T26" fmla="*/ 732369 w 985520"/>
              <a:gd name="T27" fmla="*/ 3060700 h 3175000"/>
              <a:gd name="T28" fmla="*/ 700621 w 985520"/>
              <a:gd name="T29" fmla="*/ 2984500 h 3175000"/>
              <a:gd name="T30" fmla="*/ 719876 w 985520"/>
              <a:gd name="T31" fmla="*/ 2768600 h 3175000"/>
              <a:gd name="T32" fmla="*/ 734686 w 985520"/>
              <a:gd name="T33" fmla="*/ 2413000 h 3175000"/>
              <a:gd name="T34" fmla="*/ 742937 w 985520"/>
              <a:gd name="T35" fmla="*/ 2082800 h 3175000"/>
              <a:gd name="T36" fmla="*/ 754348 w 985520"/>
              <a:gd name="T37" fmla="*/ 1854200 h 3175000"/>
              <a:gd name="T38" fmla="*/ 119386 w 985520"/>
              <a:gd name="T39" fmla="*/ 698500 h 3175000"/>
              <a:gd name="T40" fmla="*/ 64948 w 985520"/>
              <a:gd name="T41" fmla="*/ 965200 h 3175000"/>
              <a:gd name="T42" fmla="*/ 72411 w 985520"/>
              <a:gd name="T43" fmla="*/ 1384300 h 3175000"/>
              <a:gd name="T44" fmla="*/ 51514 w 985520"/>
              <a:gd name="T45" fmla="*/ 1574800 h 3175000"/>
              <a:gd name="T46" fmla="*/ 55222 w 985520"/>
              <a:gd name="T47" fmla="*/ 1714500 h 3175000"/>
              <a:gd name="T48" fmla="*/ 127794 w 985520"/>
              <a:gd name="T49" fmla="*/ 1739900 h 3175000"/>
              <a:gd name="T50" fmla="*/ 161699 w 985520"/>
              <a:gd name="T51" fmla="*/ 1612900 h 3175000"/>
              <a:gd name="T52" fmla="*/ 153605 w 985520"/>
              <a:gd name="T53" fmla="*/ 1536700 h 3175000"/>
              <a:gd name="T54" fmla="*/ 178107 w 985520"/>
              <a:gd name="T55" fmla="*/ 1270000 h 3175000"/>
              <a:gd name="T56" fmla="*/ 214877 w 985520"/>
              <a:gd name="T57" fmla="*/ 939800 h 3175000"/>
              <a:gd name="T58" fmla="*/ 843716 w 985520"/>
              <a:gd name="T59" fmla="*/ 698500 h 3175000"/>
              <a:gd name="T60" fmla="*/ 132672 w 985520"/>
              <a:gd name="T61" fmla="*/ 1651000 h 3175000"/>
              <a:gd name="T62" fmla="*/ 157922 w 985520"/>
              <a:gd name="T63" fmla="*/ 1714500 h 3175000"/>
              <a:gd name="T64" fmla="*/ 253956 w 985520"/>
              <a:gd name="T65" fmla="*/ 1066800 h 3175000"/>
              <a:gd name="T66" fmla="*/ 237121 w 985520"/>
              <a:gd name="T67" fmla="*/ 1384300 h 3175000"/>
              <a:gd name="T68" fmla="*/ 722563 w 985520"/>
              <a:gd name="T69" fmla="*/ 1333500 h 3175000"/>
              <a:gd name="T70" fmla="*/ 708141 w 985520"/>
              <a:gd name="T71" fmla="*/ 1028700 h 3175000"/>
              <a:gd name="T72" fmla="*/ 748212 w 985520"/>
              <a:gd name="T73" fmla="*/ 939800 h 3175000"/>
              <a:gd name="T74" fmla="*/ 896824 w 985520"/>
              <a:gd name="T75" fmla="*/ 939800 h 3175000"/>
              <a:gd name="T76" fmla="*/ 651003 w 985520"/>
              <a:gd name="T77" fmla="*/ 558800 h 3175000"/>
              <a:gd name="T78" fmla="*/ 349716 w 985520"/>
              <a:gd name="T79" fmla="*/ 546100 h 3175000"/>
              <a:gd name="T80" fmla="*/ 356783 w 985520"/>
              <a:gd name="T81" fmla="*/ 469900 h 3175000"/>
              <a:gd name="T82" fmla="*/ 568219 w 985520"/>
              <a:gd name="T83" fmla="*/ 533400 h 3175000"/>
              <a:gd name="T84" fmla="*/ 316679 w 985520"/>
              <a:gd name="T85" fmla="*/ 419100 h 3175000"/>
              <a:gd name="T86" fmla="*/ 642920 w 985520"/>
              <a:gd name="T87" fmla="*/ 406400 h 3175000"/>
              <a:gd name="T88" fmla="*/ 668696 w 985520"/>
              <a:gd name="T89" fmla="*/ 368300 h 3175000"/>
              <a:gd name="T90" fmla="*/ 688927 w 985520"/>
              <a:gd name="T91" fmla="*/ 317500 h 3175000"/>
              <a:gd name="T92" fmla="*/ 683160 w 985520"/>
              <a:gd name="T93" fmla="*/ 342900 h 3175000"/>
              <a:gd name="T94" fmla="*/ 337763 w 985520"/>
              <a:gd name="T95" fmla="*/ 330200 h 3175000"/>
              <a:gd name="T96" fmla="*/ 617030 w 985520"/>
              <a:gd name="T97" fmla="*/ 342900 h 3175000"/>
              <a:gd name="T98" fmla="*/ 263258 w 985520"/>
              <a:gd name="T99" fmla="*/ 317500 h 3175000"/>
              <a:gd name="T100" fmla="*/ 274757 w 985520"/>
              <a:gd name="T101" fmla="*/ 279400 h 3175000"/>
              <a:gd name="T102" fmla="*/ 669893 w 985520"/>
              <a:gd name="T103" fmla="*/ 254000 h 3175000"/>
              <a:gd name="T104" fmla="*/ 530283 w 985520"/>
              <a:gd name="T105" fmla="*/ 241300 h 3175000"/>
              <a:gd name="T106" fmla="*/ 263057 w 985520"/>
              <a:gd name="T107" fmla="*/ 152400 h 3175000"/>
              <a:gd name="T108" fmla="*/ 401485 w 985520"/>
              <a:gd name="T109" fmla="*/ 12700 h 3175000"/>
              <a:gd name="T110" fmla="*/ 681515 w 985520"/>
              <a:gd name="T111" fmla="*/ 127000 h 3175000"/>
              <a:gd name="T112" fmla="*/ 561314 w 985520"/>
              <a:gd name="T113" fmla="*/ 12700 h 3175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520" h="3175000">
                <a:moveTo>
                  <a:pt x="753173" y="1473200"/>
                </a:moveTo>
                <a:lnTo>
                  <a:pt x="221183" y="1473200"/>
                </a:lnTo>
                <a:lnTo>
                  <a:pt x="209207" y="1930400"/>
                </a:lnTo>
                <a:lnTo>
                  <a:pt x="220192" y="1930400"/>
                </a:lnTo>
                <a:lnTo>
                  <a:pt x="220629" y="1955800"/>
                </a:lnTo>
                <a:lnTo>
                  <a:pt x="221195" y="1993900"/>
                </a:lnTo>
                <a:lnTo>
                  <a:pt x="221894" y="2032000"/>
                </a:lnTo>
                <a:lnTo>
                  <a:pt x="222733" y="2082800"/>
                </a:lnTo>
                <a:lnTo>
                  <a:pt x="223719" y="2120900"/>
                </a:lnTo>
                <a:lnTo>
                  <a:pt x="224858" y="2184400"/>
                </a:lnTo>
                <a:lnTo>
                  <a:pt x="226156" y="2235200"/>
                </a:lnTo>
                <a:lnTo>
                  <a:pt x="227620" y="2298700"/>
                </a:lnTo>
                <a:lnTo>
                  <a:pt x="229255" y="2349500"/>
                </a:lnTo>
                <a:lnTo>
                  <a:pt x="231069" y="2413000"/>
                </a:lnTo>
                <a:lnTo>
                  <a:pt x="233067" y="2476500"/>
                </a:lnTo>
                <a:lnTo>
                  <a:pt x="235255" y="2540000"/>
                </a:lnTo>
                <a:lnTo>
                  <a:pt x="237640" y="2603500"/>
                </a:lnTo>
                <a:lnTo>
                  <a:pt x="240229" y="2654300"/>
                </a:lnTo>
                <a:lnTo>
                  <a:pt x="243027" y="2717800"/>
                </a:lnTo>
                <a:lnTo>
                  <a:pt x="246041" y="2768600"/>
                </a:lnTo>
                <a:lnTo>
                  <a:pt x="249276" y="2819400"/>
                </a:lnTo>
                <a:lnTo>
                  <a:pt x="252741" y="2870200"/>
                </a:lnTo>
                <a:lnTo>
                  <a:pt x="256439" y="2908300"/>
                </a:lnTo>
                <a:lnTo>
                  <a:pt x="260379" y="2959100"/>
                </a:lnTo>
                <a:lnTo>
                  <a:pt x="264566" y="2984500"/>
                </a:lnTo>
                <a:lnTo>
                  <a:pt x="266204" y="2984500"/>
                </a:lnTo>
                <a:lnTo>
                  <a:pt x="266877" y="2997200"/>
                </a:lnTo>
                <a:lnTo>
                  <a:pt x="267563" y="2997200"/>
                </a:lnTo>
                <a:lnTo>
                  <a:pt x="262561" y="3022600"/>
                </a:lnTo>
                <a:lnTo>
                  <a:pt x="251109" y="3048000"/>
                </a:lnTo>
                <a:lnTo>
                  <a:pt x="239340" y="3048000"/>
                </a:lnTo>
                <a:lnTo>
                  <a:pt x="233387" y="3060700"/>
                </a:lnTo>
                <a:lnTo>
                  <a:pt x="180778" y="3073400"/>
                </a:lnTo>
                <a:lnTo>
                  <a:pt x="145602" y="3098800"/>
                </a:lnTo>
                <a:lnTo>
                  <a:pt x="111983" y="3111500"/>
                </a:lnTo>
                <a:lnTo>
                  <a:pt x="64046" y="3136900"/>
                </a:lnTo>
                <a:lnTo>
                  <a:pt x="30837" y="3136900"/>
                </a:lnTo>
                <a:lnTo>
                  <a:pt x="10396" y="3149600"/>
                </a:lnTo>
                <a:lnTo>
                  <a:pt x="768" y="3162300"/>
                </a:lnTo>
                <a:lnTo>
                  <a:pt x="0" y="3175000"/>
                </a:lnTo>
                <a:lnTo>
                  <a:pt x="372414" y="3175000"/>
                </a:lnTo>
                <a:lnTo>
                  <a:pt x="385983" y="3162300"/>
                </a:lnTo>
                <a:lnTo>
                  <a:pt x="394042" y="3162300"/>
                </a:lnTo>
                <a:lnTo>
                  <a:pt x="397910" y="3149600"/>
                </a:lnTo>
                <a:lnTo>
                  <a:pt x="398907" y="3149600"/>
                </a:lnTo>
                <a:lnTo>
                  <a:pt x="406221" y="3136900"/>
                </a:lnTo>
                <a:lnTo>
                  <a:pt x="404321" y="3124200"/>
                </a:lnTo>
                <a:lnTo>
                  <a:pt x="389304" y="3086100"/>
                </a:lnTo>
                <a:lnTo>
                  <a:pt x="357263" y="3022600"/>
                </a:lnTo>
                <a:lnTo>
                  <a:pt x="429971" y="2654300"/>
                </a:lnTo>
                <a:lnTo>
                  <a:pt x="401739" y="2425700"/>
                </a:lnTo>
                <a:lnTo>
                  <a:pt x="445617" y="1943100"/>
                </a:lnTo>
                <a:lnTo>
                  <a:pt x="452983" y="1943100"/>
                </a:lnTo>
                <a:lnTo>
                  <a:pt x="487159" y="1854200"/>
                </a:lnTo>
                <a:lnTo>
                  <a:pt x="763153" y="1854200"/>
                </a:lnTo>
                <a:lnTo>
                  <a:pt x="753173" y="1473200"/>
                </a:lnTo>
                <a:close/>
              </a:path>
              <a:path w="985520" h="3175000">
                <a:moveTo>
                  <a:pt x="662748" y="3162300"/>
                </a:moveTo>
                <a:lnTo>
                  <a:pt x="581844" y="3162300"/>
                </a:lnTo>
                <a:lnTo>
                  <a:pt x="588940" y="3175000"/>
                </a:lnTo>
                <a:lnTo>
                  <a:pt x="638797" y="3175000"/>
                </a:lnTo>
                <a:lnTo>
                  <a:pt x="662748" y="3162300"/>
                </a:lnTo>
                <a:close/>
              </a:path>
              <a:path w="985520" h="3175000">
                <a:moveTo>
                  <a:pt x="763153" y="1854200"/>
                </a:moveTo>
                <a:lnTo>
                  <a:pt x="487159" y="1854200"/>
                </a:lnTo>
                <a:lnTo>
                  <a:pt x="521373" y="1943100"/>
                </a:lnTo>
                <a:lnTo>
                  <a:pt x="528713" y="1943100"/>
                </a:lnTo>
                <a:lnTo>
                  <a:pt x="572617" y="2425700"/>
                </a:lnTo>
                <a:lnTo>
                  <a:pt x="544360" y="2654300"/>
                </a:lnTo>
                <a:lnTo>
                  <a:pt x="617067" y="3022600"/>
                </a:lnTo>
                <a:lnTo>
                  <a:pt x="587013" y="3086100"/>
                </a:lnTo>
                <a:lnTo>
                  <a:pt x="575314" y="3124200"/>
                </a:lnTo>
                <a:lnTo>
                  <a:pt x="574081" y="3149600"/>
                </a:lnTo>
                <a:lnTo>
                  <a:pt x="575424" y="3149600"/>
                </a:lnTo>
                <a:lnTo>
                  <a:pt x="578167" y="3162300"/>
                </a:lnTo>
                <a:lnTo>
                  <a:pt x="707289" y="3162300"/>
                </a:lnTo>
                <a:lnTo>
                  <a:pt x="748436" y="3175000"/>
                </a:lnTo>
                <a:lnTo>
                  <a:pt x="985215" y="3175000"/>
                </a:lnTo>
                <a:lnTo>
                  <a:pt x="984451" y="3162300"/>
                </a:lnTo>
                <a:lnTo>
                  <a:pt x="974820" y="3149600"/>
                </a:lnTo>
                <a:lnTo>
                  <a:pt x="954368" y="3136900"/>
                </a:lnTo>
                <a:lnTo>
                  <a:pt x="921143" y="3136900"/>
                </a:lnTo>
                <a:lnTo>
                  <a:pt x="859025" y="3111500"/>
                </a:lnTo>
                <a:lnTo>
                  <a:pt x="800846" y="3086100"/>
                </a:lnTo>
                <a:lnTo>
                  <a:pt x="757758" y="3060700"/>
                </a:lnTo>
                <a:lnTo>
                  <a:pt x="740918" y="3060700"/>
                </a:lnTo>
                <a:lnTo>
                  <a:pt x="734981" y="3048000"/>
                </a:lnTo>
                <a:lnTo>
                  <a:pt x="723212" y="3048000"/>
                </a:lnTo>
                <a:lnTo>
                  <a:pt x="711755" y="3022600"/>
                </a:lnTo>
                <a:lnTo>
                  <a:pt x="706755" y="2997200"/>
                </a:lnTo>
                <a:lnTo>
                  <a:pt x="707478" y="2997200"/>
                </a:lnTo>
                <a:lnTo>
                  <a:pt x="708799" y="2984500"/>
                </a:lnTo>
                <a:lnTo>
                  <a:pt x="709739" y="2984500"/>
                </a:lnTo>
                <a:lnTo>
                  <a:pt x="713929" y="2959100"/>
                </a:lnTo>
                <a:lnTo>
                  <a:pt x="717872" y="2908300"/>
                </a:lnTo>
                <a:lnTo>
                  <a:pt x="721574" y="2870200"/>
                </a:lnTo>
                <a:lnTo>
                  <a:pt x="725041" y="2819400"/>
                </a:lnTo>
                <a:lnTo>
                  <a:pt x="728279" y="2768600"/>
                </a:lnTo>
                <a:lnTo>
                  <a:pt x="731295" y="2717800"/>
                </a:lnTo>
                <a:lnTo>
                  <a:pt x="734095" y="2654300"/>
                </a:lnTo>
                <a:lnTo>
                  <a:pt x="736685" y="2603500"/>
                </a:lnTo>
                <a:lnTo>
                  <a:pt x="739072" y="2540000"/>
                </a:lnTo>
                <a:lnTo>
                  <a:pt x="741263" y="2476500"/>
                </a:lnTo>
                <a:lnTo>
                  <a:pt x="743262" y="2413000"/>
                </a:lnTo>
                <a:lnTo>
                  <a:pt x="745078" y="2349500"/>
                </a:lnTo>
                <a:lnTo>
                  <a:pt x="746715" y="2298700"/>
                </a:lnTo>
                <a:lnTo>
                  <a:pt x="748180" y="2235200"/>
                </a:lnTo>
                <a:lnTo>
                  <a:pt x="749481" y="2184400"/>
                </a:lnTo>
                <a:lnTo>
                  <a:pt x="750622" y="2120900"/>
                </a:lnTo>
                <a:lnTo>
                  <a:pt x="751610" y="2082800"/>
                </a:lnTo>
                <a:lnTo>
                  <a:pt x="752453" y="2032000"/>
                </a:lnTo>
                <a:lnTo>
                  <a:pt x="753155" y="1993900"/>
                </a:lnTo>
                <a:lnTo>
                  <a:pt x="753723" y="1955800"/>
                </a:lnTo>
                <a:lnTo>
                  <a:pt x="754164" y="1930400"/>
                </a:lnTo>
                <a:lnTo>
                  <a:pt x="765149" y="1930400"/>
                </a:lnTo>
                <a:lnTo>
                  <a:pt x="763153" y="1854200"/>
                </a:lnTo>
                <a:close/>
              </a:path>
              <a:path w="985520" h="3175000">
                <a:moveTo>
                  <a:pt x="727914" y="584200"/>
                </a:moveTo>
                <a:lnTo>
                  <a:pt x="246399" y="584200"/>
                </a:lnTo>
                <a:lnTo>
                  <a:pt x="225819" y="596900"/>
                </a:lnTo>
                <a:lnTo>
                  <a:pt x="210769" y="609600"/>
                </a:lnTo>
                <a:lnTo>
                  <a:pt x="168444" y="635000"/>
                </a:lnTo>
                <a:lnTo>
                  <a:pt x="120779" y="698500"/>
                </a:lnTo>
                <a:lnTo>
                  <a:pt x="105714" y="736600"/>
                </a:lnTo>
                <a:lnTo>
                  <a:pt x="91946" y="787400"/>
                </a:lnTo>
                <a:lnTo>
                  <a:pt x="80132" y="838200"/>
                </a:lnTo>
                <a:lnTo>
                  <a:pt x="71101" y="901700"/>
                </a:lnTo>
                <a:lnTo>
                  <a:pt x="65684" y="952500"/>
                </a:lnTo>
                <a:lnTo>
                  <a:pt x="65706" y="965200"/>
                </a:lnTo>
                <a:lnTo>
                  <a:pt x="66119" y="1003300"/>
                </a:lnTo>
                <a:lnTo>
                  <a:pt x="66858" y="1041400"/>
                </a:lnTo>
                <a:lnTo>
                  <a:pt x="69066" y="1181100"/>
                </a:lnTo>
                <a:lnTo>
                  <a:pt x="70408" y="1244600"/>
                </a:lnTo>
                <a:lnTo>
                  <a:pt x="71826" y="1320800"/>
                </a:lnTo>
                <a:lnTo>
                  <a:pt x="73256" y="1384300"/>
                </a:lnTo>
                <a:lnTo>
                  <a:pt x="74635" y="1447800"/>
                </a:lnTo>
                <a:lnTo>
                  <a:pt x="75900" y="1498600"/>
                </a:lnTo>
                <a:lnTo>
                  <a:pt x="76989" y="1524000"/>
                </a:lnTo>
                <a:lnTo>
                  <a:pt x="77838" y="1536700"/>
                </a:lnTo>
                <a:lnTo>
                  <a:pt x="61145" y="1562100"/>
                </a:lnTo>
                <a:lnTo>
                  <a:pt x="52116" y="1574800"/>
                </a:lnTo>
                <a:lnTo>
                  <a:pt x="47632" y="1587500"/>
                </a:lnTo>
                <a:lnTo>
                  <a:pt x="44577" y="1587500"/>
                </a:lnTo>
                <a:lnTo>
                  <a:pt x="40302" y="1612900"/>
                </a:lnTo>
                <a:lnTo>
                  <a:pt x="37511" y="1638300"/>
                </a:lnTo>
                <a:lnTo>
                  <a:pt x="41074" y="1676400"/>
                </a:lnTo>
                <a:lnTo>
                  <a:pt x="55867" y="1714500"/>
                </a:lnTo>
                <a:lnTo>
                  <a:pt x="77242" y="1739900"/>
                </a:lnTo>
                <a:lnTo>
                  <a:pt x="95665" y="1752600"/>
                </a:lnTo>
                <a:lnTo>
                  <a:pt x="108588" y="1765300"/>
                </a:lnTo>
                <a:lnTo>
                  <a:pt x="128984" y="1765300"/>
                </a:lnTo>
                <a:lnTo>
                  <a:pt x="130296" y="1752600"/>
                </a:lnTo>
                <a:lnTo>
                  <a:pt x="129286" y="1739900"/>
                </a:lnTo>
                <a:lnTo>
                  <a:pt x="123210" y="1701800"/>
                </a:lnTo>
                <a:lnTo>
                  <a:pt x="121822" y="1676400"/>
                </a:lnTo>
                <a:lnTo>
                  <a:pt x="124764" y="1663700"/>
                </a:lnTo>
                <a:lnTo>
                  <a:pt x="130070" y="1651000"/>
                </a:lnTo>
                <a:lnTo>
                  <a:pt x="164861" y="1651000"/>
                </a:lnTo>
                <a:lnTo>
                  <a:pt x="163587" y="1612900"/>
                </a:lnTo>
                <a:lnTo>
                  <a:pt x="159766" y="1574800"/>
                </a:lnTo>
                <a:lnTo>
                  <a:pt x="156196" y="1562100"/>
                </a:lnTo>
                <a:lnTo>
                  <a:pt x="154717" y="1549400"/>
                </a:lnTo>
                <a:lnTo>
                  <a:pt x="154486" y="1549400"/>
                </a:lnTo>
                <a:lnTo>
                  <a:pt x="154660" y="1536700"/>
                </a:lnTo>
                <a:lnTo>
                  <a:pt x="155397" y="1536700"/>
                </a:lnTo>
                <a:lnTo>
                  <a:pt x="157749" y="1524000"/>
                </a:lnTo>
                <a:lnTo>
                  <a:pt x="161824" y="1498600"/>
                </a:lnTo>
                <a:lnTo>
                  <a:pt x="166864" y="1447800"/>
                </a:lnTo>
                <a:lnTo>
                  <a:pt x="172110" y="1397000"/>
                </a:lnTo>
                <a:lnTo>
                  <a:pt x="176803" y="1333500"/>
                </a:lnTo>
                <a:lnTo>
                  <a:pt x="180186" y="1270000"/>
                </a:lnTo>
                <a:lnTo>
                  <a:pt x="181499" y="1219200"/>
                </a:lnTo>
                <a:lnTo>
                  <a:pt x="179984" y="1155700"/>
                </a:lnTo>
                <a:lnTo>
                  <a:pt x="189664" y="1092200"/>
                </a:lnTo>
                <a:lnTo>
                  <a:pt x="198351" y="1041400"/>
                </a:lnTo>
                <a:lnTo>
                  <a:pt x="207205" y="977900"/>
                </a:lnTo>
                <a:lnTo>
                  <a:pt x="217385" y="939800"/>
                </a:lnTo>
                <a:lnTo>
                  <a:pt x="907293" y="939800"/>
                </a:lnTo>
                <a:lnTo>
                  <a:pt x="903233" y="901700"/>
                </a:lnTo>
                <a:lnTo>
                  <a:pt x="894211" y="838200"/>
                </a:lnTo>
                <a:lnTo>
                  <a:pt x="882406" y="787400"/>
                </a:lnTo>
                <a:lnTo>
                  <a:pt x="868641" y="736600"/>
                </a:lnTo>
                <a:lnTo>
                  <a:pt x="853565" y="698500"/>
                </a:lnTo>
                <a:lnTo>
                  <a:pt x="834272" y="660400"/>
                </a:lnTo>
                <a:lnTo>
                  <a:pt x="763536" y="609600"/>
                </a:lnTo>
                <a:lnTo>
                  <a:pt x="748488" y="596900"/>
                </a:lnTo>
                <a:lnTo>
                  <a:pt x="727914" y="584200"/>
                </a:lnTo>
                <a:close/>
              </a:path>
              <a:path w="985520" h="3175000">
                <a:moveTo>
                  <a:pt x="164861" y="1651000"/>
                </a:moveTo>
                <a:lnTo>
                  <a:pt x="134221" y="1651000"/>
                </a:lnTo>
                <a:lnTo>
                  <a:pt x="137318" y="1663700"/>
                </a:lnTo>
                <a:lnTo>
                  <a:pt x="139458" y="1676400"/>
                </a:lnTo>
                <a:lnTo>
                  <a:pt x="142617" y="1689100"/>
                </a:lnTo>
                <a:lnTo>
                  <a:pt x="147907" y="1701800"/>
                </a:lnTo>
                <a:lnTo>
                  <a:pt x="154049" y="1714500"/>
                </a:lnTo>
                <a:lnTo>
                  <a:pt x="159766" y="1714500"/>
                </a:lnTo>
                <a:lnTo>
                  <a:pt x="163587" y="1701800"/>
                </a:lnTo>
                <a:lnTo>
                  <a:pt x="164861" y="1651000"/>
                </a:lnTo>
                <a:close/>
              </a:path>
              <a:path w="985520" h="3175000">
                <a:moveTo>
                  <a:pt x="716330" y="1016000"/>
                </a:moveTo>
                <a:lnTo>
                  <a:pt x="258013" y="1016000"/>
                </a:lnTo>
                <a:lnTo>
                  <a:pt x="257949" y="1028700"/>
                </a:lnTo>
                <a:lnTo>
                  <a:pt x="256921" y="1066800"/>
                </a:lnTo>
                <a:lnTo>
                  <a:pt x="255152" y="1117600"/>
                </a:lnTo>
                <a:lnTo>
                  <a:pt x="252777" y="1168400"/>
                </a:lnTo>
                <a:lnTo>
                  <a:pt x="249929" y="1219200"/>
                </a:lnTo>
                <a:lnTo>
                  <a:pt x="246743" y="1270000"/>
                </a:lnTo>
                <a:lnTo>
                  <a:pt x="243352" y="1333500"/>
                </a:lnTo>
                <a:lnTo>
                  <a:pt x="239889" y="1384300"/>
                </a:lnTo>
                <a:lnTo>
                  <a:pt x="236489" y="1422400"/>
                </a:lnTo>
                <a:lnTo>
                  <a:pt x="233286" y="1473200"/>
                </a:lnTo>
                <a:lnTo>
                  <a:pt x="741070" y="1473200"/>
                </a:lnTo>
                <a:lnTo>
                  <a:pt x="737866" y="1422400"/>
                </a:lnTo>
                <a:lnTo>
                  <a:pt x="734464" y="1384300"/>
                </a:lnTo>
                <a:lnTo>
                  <a:pt x="730998" y="1333500"/>
                </a:lnTo>
                <a:lnTo>
                  <a:pt x="727604" y="1270000"/>
                </a:lnTo>
                <a:lnTo>
                  <a:pt x="724416" y="1219200"/>
                </a:lnTo>
                <a:lnTo>
                  <a:pt x="721567" y="1168400"/>
                </a:lnTo>
                <a:lnTo>
                  <a:pt x="719193" y="1117600"/>
                </a:lnTo>
                <a:lnTo>
                  <a:pt x="717428" y="1066800"/>
                </a:lnTo>
                <a:lnTo>
                  <a:pt x="716407" y="1028700"/>
                </a:lnTo>
                <a:lnTo>
                  <a:pt x="716330" y="1016000"/>
                </a:lnTo>
                <a:close/>
              </a:path>
              <a:path w="985520" h="3175000">
                <a:moveTo>
                  <a:pt x="756945" y="939800"/>
                </a:moveTo>
                <a:lnTo>
                  <a:pt x="217385" y="939800"/>
                </a:lnTo>
                <a:lnTo>
                  <a:pt x="258064" y="1016000"/>
                </a:lnTo>
                <a:lnTo>
                  <a:pt x="716280" y="1016000"/>
                </a:lnTo>
                <a:lnTo>
                  <a:pt x="756945" y="939800"/>
                </a:lnTo>
                <a:close/>
              </a:path>
              <a:path w="985520" h="3175000">
                <a:moveTo>
                  <a:pt x="907293" y="939800"/>
                </a:moveTo>
                <a:lnTo>
                  <a:pt x="756945" y="939800"/>
                </a:lnTo>
                <a:lnTo>
                  <a:pt x="787083" y="965200"/>
                </a:lnTo>
                <a:lnTo>
                  <a:pt x="887374" y="965200"/>
                </a:lnTo>
                <a:lnTo>
                  <a:pt x="908646" y="952500"/>
                </a:lnTo>
                <a:lnTo>
                  <a:pt x="907293" y="939800"/>
                </a:lnTo>
                <a:close/>
              </a:path>
              <a:path w="985520" h="3175000">
                <a:moveTo>
                  <a:pt x="691083" y="571500"/>
                </a:moveTo>
                <a:lnTo>
                  <a:pt x="283248" y="571500"/>
                </a:lnTo>
                <a:lnTo>
                  <a:pt x="267283" y="584200"/>
                </a:lnTo>
                <a:lnTo>
                  <a:pt x="707038" y="584200"/>
                </a:lnTo>
                <a:lnTo>
                  <a:pt x="691083" y="571500"/>
                </a:lnTo>
                <a:close/>
              </a:path>
              <a:path w="985520" h="3175000">
                <a:moveTo>
                  <a:pt x="658602" y="558800"/>
                </a:moveTo>
                <a:lnTo>
                  <a:pt x="315728" y="558800"/>
                </a:lnTo>
                <a:lnTo>
                  <a:pt x="295822" y="571500"/>
                </a:lnTo>
                <a:lnTo>
                  <a:pt x="678508" y="571500"/>
                </a:lnTo>
                <a:lnTo>
                  <a:pt x="658602" y="558800"/>
                </a:lnTo>
                <a:close/>
              </a:path>
              <a:path w="985520" h="3175000">
                <a:moveTo>
                  <a:pt x="611776" y="546100"/>
                </a:moveTo>
                <a:lnTo>
                  <a:pt x="353798" y="546100"/>
                </a:lnTo>
                <a:lnTo>
                  <a:pt x="340786" y="558800"/>
                </a:lnTo>
                <a:lnTo>
                  <a:pt x="629954" y="558800"/>
                </a:lnTo>
                <a:lnTo>
                  <a:pt x="611776" y="546100"/>
                </a:lnTo>
                <a:close/>
              </a:path>
              <a:path w="985520" h="3175000">
                <a:moveTo>
                  <a:pt x="623789" y="444500"/>
                </a:moveTo>
                <a:lnTo>
                  <a:pt x="341698" y="444500"/>
                </a:lnTo>
                <a:lnTo>
                  <a:pt x="360948" y="469900"/>
                </a:lnTo>
                <a:lnTo>
                  <a:pt x="380067" y="508000"/>
                </a:lnTo>
                <a:lnTo>
                  <a:pt x="390702" y="533400"/>
                </a:lnTo>
                <a:lnTo>
                  <a:pt x="383654" y="533400"/>
                </a:lnTo>
                <a:lnTo>
                  <a:pt x="368641" y="546100"/>
                </a:lnTo>
                <a:lnTo>
                  <a:pt x="592196" y="546100"/>
                </a:lnTo>
                <a:lnTo>
                  <a:pt x="574852" y="533400"/>
                </a:lnTo>
                <a:lnTo>
                  <a:pt x="585770" y="495300"/>
                </a:lnTo>
                <a:lnTo>
                  <a:pt x="623789" y="444500"/>
                </a:lnTo>
                <a:close/>
              </a:path>
              <a:path w="985520" h="3175000">
                <a:moveTo>
                  <a:pt x="656285" y="381000"/>
                </a:moveTo>
                <a:lnTo>
                  <a:pt x="309016" y="381000"/>
                </a:lnTo>
                <a:lnTo>
                  <a:pt x="314889" y="406400"/>
                </a:lnTo>
                <a:lnTo>
                  <a:pt x="320376" y="419100"/>
                </a:lnTo>
                <a:lnTo>
                  <a:pt x="325597" y="431800"/>
                </a:lnTo>
                <a:lnTo>
                  <a:pt x="330669" y="444500"/>
                </a:lnTo>
                <a:lnTo>
                  <a:pt x="634657" y="444500"/>
                </a:lnTo>
                <a:lnTo>
                  <a:pt x="639729" y="431800"/>
                </a:lnTo>
                <a:lnTo>
                  <a:pt x="644947" y="419100"/>
                </a:lnTo>
                <a:lnTo>
                  <a:pt x="650426" y="406400"/>
                </a:lnTo>
                <a:lnTo>
                  <a:pt x="656285" y="381000"/>
                </a:lnTo>
                <a:close/>
              </a:path>
              <a:path w="985520" h="3175000">
                <a:moveTo>
                  <a:pt x="676502" y="368300"/>
                </a:moveTo>
                <a:lnTo>
                  <a:pt x="288829" y="368300"/>
                </a:lnTo>
                <a:lnTo>
                  <a:pt x="293797" y="381000"/>
                </a:lnTo>
                <a:lnTo>
                  <a:pt x="671528" y="381000"/>
                </a:lnTo>
                <a:lnTo>
                  <a:pt x="676502" y="368300"/>
                </a:lnTo>
                <a:close/>
              </a:path>
              <a:path w="985520" h="3175000">
                <a:moveTo>
                  <a:pt x="681723" y="355600"/>
                </a:moveTo>
                <a:lnTo>
                  <a:pt x="283595" y="355600"/>
                </a:lnTo>
                <a:lnTo>
                  <a:pt x="285681" y="368300"/>
                </a:lnTo>
                <a:lnTo>
                  <a:pt x="678751" y="368300"/>
                </a:lnTo>
                <a:lnTo>
                  <a:pt x="681723" y="355600"/>
                </a:lnTo>
                <a:close/>
              </a:path>
              <a:path w="985520" h="3175000">
                <a:moveTo>
                  <a:pt x="696969" y="317500"/>
                </a:moveTo>
                <a:lnTo>
                  <a:pt x="268344" y="317500"/>
                </a:lnTo>
                <a:lnTo>
                  <a:pt x="270777" y="330200"/>
                </a:lnTo>
                <a:lnTo>
                  <a:pt x="274193" y="342900"/>
                </a:lnTo>
                <a:lnTo>
                  <a:pt x="279907" y="355600"/>
                </a:lnTo>
                <a:lnTo>
                  <a:pt x="685416" y="355600"/>
                </a:lnTo>
                <a:lnTo>
                  <a:pt x="691134" y="342900"/>
                </a:lnTo>
                <a:lnTo>
                  <a:pt x="341083" y="342900"/>
                </a:lnTo>
                <a:lnTo>
                  <a:pt x="341706" y="330200"/>
                </a:lnTo>
                <a:lnTo>
                  <a:pt x="694545" y="330200"/>
                </a:lnTo>
                <a:lnTo>
                  <a:pt x="696969" y="317500"/>
                </a:lnTo>
                <a:close/>
              </a:path>
              <a:path w="985520" h="3175000">
                <a:moveTo>
                  <a:pt x="623595" y="330200"/>
                </a:moveTo>
                <a:lnTo>
                  <a:pt x="341706" y="330200"/>
                </a:lnTo>
                <a:lnTo>
                  <a:pt x="341858" y="342900"/>
                </a:lnTo>
                <a:lnTo>
                  <a:pt x="623468" y="342900"/>
                </a:lnTo>
                <a:lnTo>
                  <a:pt x="623595" y="330200"/>
                </a:lnTo>
                <a:close/>
              </a:path>
              <a:path w="985520" h="3175000">
                <a:moveTo>
                  <a:pt x="694545" y="330200"/>
                </a:moveTo>
                <a:lnTo>
                  <a:pt x="623595" y="330200"/>
                </a:lnTo>
                <a:lnTo>
                  <a:pt x="624230" y="342900"/>
                </a:lnTo>
                <a:lnTo>
                  <a:pt x="691134" y="342900"/>
                </a:lnTo>
                <a:lnTo>
                  <a:pt x="694545" y="330200"/>
                </a:lnTo>
                <a:close/>
              </a:path>
              <a:path w="985520" h="3175000">
                <a:moveTo>
                  <a:pt x="702599" y="279400"/>
                </a:moveTo>
                <a:lnTo>
                  <a:pt x="259587" y="279400"/>
                </a:lnTo>
                <a:lnTo>
                  <a:pt x="264172" y="304800"/>
                </a:lnTo>
                <a:lnTo>
                  <a:pt x="266331" y="317500"/>
                </a:lnTo>
                <a:lnTo>
                  <a:pt x="698974" y="317500"/>
                </a:lnTo>
                <a:lnTo>
                  <a:pt x="701128" y="304800"/>
                </a:lnTo>
                <a:lnTo>
                  <a:pt x="702599" y="279400"/>
                </a:lnTo>
                <a:close/>
              </a:path>
              <a:path w="985520" h="3175000">
                <a:moveTo>
                  <a:pt x="265190" y="266700"/>
                </a:moveTo>
                <a:lnTo>
                  <a:pt x="259495" y="279400"/>
                </a:lnTo>
                <a:lnTo>
                  <a:pt x="277964" y="279400"/>
                </a:lnTo>
                <a:lnTo>
                  <a:pt x="265190" y="266700"/>
                </a:lnTo>
                <a:close/>
              </a:path>
              <a:path w="985520" h="3175000">
                <a:moveTo>
                  <a:pt x="536473" y="241300"/>
                </a:moveTo>
                <a:lnTo>
                  <a:pt x="287655" y="241300"/>
                </a:lnTo>
                <a:lnTo>
                  <a:pt x="287489" y="279400"/>
                </a:lnTo>
                <a:lnTo>
                  <a:pt x="677862" y="279400"/>
                </a:lnTo>
                <a:lnTo>
                  <a:pt x="677712" y="254000"/>
                </a:lnTo>
                <a:lnTo>
                  <a:pt x="534670" y="254000"/>
                </a:lnTo>
                <a:lnTo>
                  <a:pt x="536473" y="241300"/>
                </a:lnTo>
                <a:close/>
              </a:path>
              <a:path w="985520" h="3175000">
                <a:moveTo>
                  <a:pt x="677113" y="152400"/>
                </a:moveTo>
                <a:lnTo>
                  <a:pt x="288086" y="152400"/>
                </a:lnTo>
                <a:lnTo>
                  <a:pt x="287566" y="241300"/>
                </a:lnTo>
                <a:lnTo>
                  <a:pt x="536473" y="241300"/>
                </a:lnTo>
                <a:lnTo>
                  <a:pt x="534670" y="254000"/>
                </a:lnTo>
                <a:lnTo>
                  <a:pt x="677712" y="254000"/>
                </a:lnTo>
                <a:lnTo>
                  <a:pt x="677113" y="152400"/>
                </a:lnTo>
                <a:close/>
              </a:path>
              <a:path w="985520" h="3175000">
                <a:moveTo>
                  <a:pt x="675309" y="127000"/>
                </a:moveTo>
                <a:lnTo>
                  <a:pt x="289890" y="127000"/>
                </a:lnTo>
                <a:lnTo>
                  <a:pt x="266128" y="152400"/>
                </a:lnTo>
                <a:lnTo>
                  <a:pt x="699071" y="152400"/>
                </a:lnTo>
                <a:lnTo>
                  <a:pt x="675309" y="127000"/>
                </a:lnTo>
                <a:close/>
              </a:path>
              <a:path w="985520" h="3175000">
                <a:moveTo>
                  <a:pt x="509195" y="0"/>
                </a:moveTo>
                <a:lnTo>
                  <a:pt x="460522" y="0"/>
                </a:lnTo>
                <a:lnTo>
                  <a:pt x="425733" y="12700"/>
                </a:lnTo>
                <a:lnTo>
                  <a:pt x="406171" y="12700"/>
                </a:lnTo>
                <a:lnTo>
                  <a:pt x="362685" y="25400"/>
                </a:lnTo>
                <a:lnTo>
                  <a:pt x="331038" y="38100"/>
                </a:lnTo>
                <a:lnTo>
                  <a:pt x="309402" y="76200"/>
                </a:lnTo>
                <a:lnTo>
                  <a:pt x="295948" y="101600"/>
                </a:lnTo>
                <a:lnTo>
                  <a:pt x="275729" y="127000"/>
                </a:lnTo>
                <a:lnTo>
                  <a:pt x="689470" y="127000"/>
                </a:lnTo>
                <a:lnTo>
                  <a:pt x="661289" y="101600"/>
                </a:lnTo>
                <a:lnTo>
                  <a:pt x="699373" y="101600"/>
                </a:lnTo>
                <a:lnTo>
                  <a:pt x="686387" y="88900"/>
                </a:lnTo>
                <a:lnTo>
                  <a:pt x="665195" y="76200"/>
                </a:lnTo>
                <a:lnTo>
                  <a:pt x="632650" y="50800"/>
                </a:lnTo>
                <a:lnTo>
                  <a:pt x="567866" y="12700"/>
                </a:lnTo>
                <a:lnTo>
                  <a:pt x="5091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5" name="object 103">
            <a:extLst>
              <a:ext uri="{C183D7F6-B498-43B3-948B-1728B52AA6E4}">
                <adec:decorative xmlns:adec="http://schemas.microsoft.com/office/drawing/2017/decorative" val="1"/>
              </a:ext>
            </a:extLst>
          </p:cNvPr>
          <p:cNvSpPr>
            <a:spLocks/>
          </p:cNvSpPr>
          <p:nvPr/>
        </p:nvSpPr>
        <p:spPr bwMode="auto">
          <a:xfrm>
            <a:off x="6484938" y="1250950"/>
            <a:ext cx="984250" cy="3175000"/>
          </a:xfrm>
          <a:custGeom>
            <a:avLst/>
            <a:gdLst>
              <a:gd name="T0" fmla="*/ 218643 w 985520"/>
              <a:gd name="T1" fmla="*/ 1993900 h 3175000"/>
              <a:gd name="T2" fmla="*/ 224994 w 985520"/>
              <a:gd name="T3" fmla="*/ 2298700 h 3175000"/>
              <a:gd name="T4" fmla="*/ 237457 w 985520"/>
              <a:gd name="T5" fmla="*/ 2654300 h 3175000"/>
              <a:gd name="T6" fmla="*/ 257374 w 985520"/>
              <a:gd name="T7" fmla="*/ 2959100 h 3175000"/>
              <a:gd name="T8" fmla="*/ 248211 w 985520"/>
              <a:gd name="T9" fmla="*/ 3048000 h 3175000"/>
              <a:gd name="T10" fmla="*/ 63307 w 985520"/>
              <a:gd name="T11" fmla="*/ 3136900 h 3175000"/>
              <a:gd name="T12" fmla="*/ 381530 w 985520"/>
              <a:gd name="T13" fmla="*/ 3162300 h 3175000"/>
              <a:gd name="T14" fmla="*/ 384812 w 985520"/>
              <a:gd name="T15" fmla="*/ 3086100 h 3175000"/>
              <a:gd name="T16" fmla="*/ 481538 w 985520"/>
              <a:gd name="T17" fmla="*/ 1854200 h 3175000"/>
              <a:gd name="T18" fmla="*/ 631426 w 985520"/>
              <a:gd name="T19" fmla="*/ 3175000 h 3175000"/>
              <a:gd name="T20" fmla="*/ 566011 w 985520"/>
              <a:gd name="T21" fmla="*/ 2425700 h 3175000"/>
              <a:gd name="T22" fmla="*/ 568782 w 985520"/>
              <a:gd name="T23" fmla="*/ 3149600 h 3175000"/>
              <a:gd name="T24" fmla="*/ 963572 w 985520"/>
              <a:gd name="T25" fmla="*/ 3149600 h 3175000"/>
              <a:gd name="T26" fmla="*/ 732369 w 985520"/>
              <a:gd name="T27" fmla="*/ 3060700 h 3175000"/>
              <a:gd name="T28" fmla="*/ 700621 w 985520"/>
              <a:gd name="T29" fmla="*/ 2984500 h 3175000"/>
              <a:gd name="T30" fmla="*/ 719876 w 985520"/>
              <a:gd name="T31" fmla="*/ 2768600 h 3175000"/>
              <a:gd name="T32" fmla="*/ 734686 w 985520"/>
              <a:gd name="T33" fmla="*/ 2413000 h 3175000"/>
              <a:gd name="T34" fmla="*/ 742937 w 985520"/>
              <a:gd name="T35" fmla="*/ 2082800 h 3175000"/>
              <a:gd name="T36" fmla="*/ 754348 w 985520"/>
              <a:gd name="T37" fmla="*/ 1854200 h 3175000"/>
              <a:gd name="T38" fmla="*/ 119386 w 985520"/>
              <a:gd name="T39" fmla="*/ 698500 h 3175000"/>
              <a:gd name="T40" fmla="*/ 64948 w 985520"/>
              <a:gd name="T41" fmla="*/ 965200 h 3175000"/>
              <a:gd name="T42" fmla="*/ 72411 w 985520"/>
              <a:gd name="T43" fmla="*/ 1384300 h 3175000"/>
              <a:gd name="T44" fmla="*/ 51514 w 985520"/>
              <a:gd name="T45" fmla="*/ 1574800 h 3175000"/>
              <a:gd name="T46" fmla="*/ 55222 w 985520"/>
              <a:gd name="T47" fmla="*/ 1714500 h 3175000"/>
              <a:gd name="T48" fmla="*/ 127794 w 985520"/>
              <a:gd name="T49" fmla="*/ 1739900 h 3175000"/>
              <a:gd name="T50" fmla="*/ 161699 w 985520"/>
              <a:gd name="T51" fmla="*/ 1612900 h 3175000"/>
              <a:gd name="T52" fmla="*/ 153605 w 985520"/>
              <a:gd name="T53" fmla="*/ 1536700 h 3175000"/>
              <a:gd name="T54" fmla="*/ 178107 w 985520"/>
              <a:gd name="T55" fmla="*/ 1270000 h 3175000"/>
              <a:gd name="T56" fmla="*/ 214877 w 985520"/>
              <a:gd name="T57" fmla="*/ 939800 h 3175000"/>
              <a:gd name="T58" fmla="*/ 843716 w 985520"/>
              <a:gd name="T59" fmla="*/ 698500 h 3175000"/>
              <a:gd name="T60" fmla="*/ 132672 w 985520"/>
              <a:gd name="T61" fmla="*/ 1651000 h 3175000"/>
              <a:gd name="T62" fmla="*/ 157922 w 985520"/>
              <a:gd name="T63" fmla="*/ 1714500 h 3175000"/>
              <a:gd name="T64" fmla="*/ 253956 w 985520"/>
              <a:gd name="T65" fmla="*/ 1066800 h 3175000"/>
              <a:gd name="T66" fmla="*/ 237121 w 985520"/>
              <a:gd name="T67" fmla="*/ 1384300 h 3175000"/>
              <a:gd name="T68" fmla="*/ 722563 w 985520"/>
              <a:gd name="T69" fmla="*/ 1333500 h 3175000"/>
              <a:gd name="T70" fmla="*/ 708141 w 985520"/>
              <a:gd name="T71" fmla="*/ 1028700 h 3175000"/>
              <a:gd name="T72" fmla="*/ 748212 w 985520"/>
              <a:gd name="T73" fmla="*/ 939800 h 3175000"/>
              <a:gd name="T74" fmla="*/ 896824 w 985520"/>
              <a:gd name="T75" fmla="*/ 939800 h 3175000"/>
              <a:gd name="T76" fmla="*/ 651003 w 985520"/>
              <a:gd name="T77" fmla="*/ 558800 h 3175000"/>
              <a:gd name="T78" fmla="*/ 349716 w 985520"/>
              <a:gd name="T79" fmla="*/ 546100 h 3175000"/>
              <a:gd name="T80" fmla="*/ 356783 w 985520"/>
              <a:gd name="T81" fmla="*/ 469900 h 3175000"/>
              <a:gd name="T82" fmla="*/ 568219 w 985520"/>
              <a:gd name="T83" fmla="*/ 533400 h 3175000"/>
              <a:gd name="T84" fmla="*/ 316679 w 985520"/>
              <a:gd name="T85" fmla="*/ 419100 h 3175000"/>
              <a:gd name="T86" fmla="*/ 642920 w 985520"/>
              <a:gd name="T87" fmla="*/ 406400 h 3175000"/>
              <a:gd name="T88" fmla="*/ 668696 w 985520"/>
              <a:gd name="T89" fmla="*/ 368300 h 3175000"/>
              <a:gd name="T90" fmla="*/ 688927 w 985520"/>
              <a:gd name="T91" fmla="*/ 317500 h 3175000"/>
              <a:gd name="T92" fmla="*/ 683160 w 985520"/>
              <a:gd name="T93" fmla="*/ 342900 h 3175000"/>
              <a:gd name="T94" fmla="*/ 337763 w 985520"/>
              <a:gd name="T95" fmla="*/ 330200 h 3175000"/>
              <a:gd name="T96" fmla="*/ 617030 w 985520"/>
              <a:gd name="T97" fmla="*/ 342900 h 3175000"/>
              <a:gd name="T98" fmla="*/ 263258 w 985520"/>
              <a:gd name="T99" fmla="*/ 317500 h 3175000"/>
              <a:gd name="T100" fmla="*/ 274757 w 985520"/>
              <a:gd name="T101" fmla="*/ 279400 h 3175000"/>
              <a:gd name="T102" fmla="*/ 669893 w 985520"/>
              <a:gd name="T103" fmla="*/ 254000 h 3175000"/>
              <a:gd name="T104" fmla="*/ 530283 w 985520"/>
              <a:gd name="T105" fmla="*/ 241300 h 3175000"/>
              <a:gd name="T106" fmla="*/ 263057 w 985520"/>
              <a:gd name="T107" fmla="*/ 152400 h 3175000"/>
              <a:gd name="T108" fmla="*/ 401485 w 985520"/>
              <a:gd name="T109" fmla="*/ 12700 h 3175000"/>
              <a:gd name="T110" fmla="*/ 681515 w 985520"/>
              <a:gd name="T111" fmla="*/ 127000 h 3175000"/>
              <a:gd name="T112" fmla="*/ 561314 w 985520"/>
              <a:gd name="T113" fmla="*/ 12700 h 3175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520" h="3175000">
                <a:moveTo>
                  <a:pt x="753173" y="1473200"/>
                </a:moveTo>
                <a:lnTo>
                  <a:pt x="221183" y="1473200"/>
                </a:lnTo>
                <a:lnTo>
                  <a:pt x="209207" y="1930400"/>
                </a:lnTo>
                <a:lnTo>
                  <a:pt x="220192" y="1930400"/>
                </a:lnTo>
                <a:lnTo>
                  <a:pt x="220629" y="1955800"/>
                </a:lnTo>
                <a:lnTo>
                  <a:pt x="221195" y="1993900"/>
                </a:lnTo>
                <a:lnTo>
                  <a:pt x="221894" y="2032000"/>
                </a:lnTo>
                <a:lnTo>
                  <a:pt x="222733" y="2082800"/>
                </a:lnTo>
                <a:lnTo>
                  <a:pt x="223719" y="2120900"/>
                </a:lnTo>
                <a:lnTo>
                  <a:pt x="224858" y="2184400"/>
                </a:lnTo>
                <a:lnTo>
                  <a:pt x="226156" y="2235200"/>
                </a:lnTo>
                <a:lnTo>
                  <a:pt x="227620" y="2298700"/>
                </a:lnTo>
                <a:lnTo>
                  <a:pt x="229255" y="2349500"/>
                </a:lnTo>
                <a:lnTo>
                  <a:pt x="231069" y="2413000"/>
                </a:lnTo>
                <a:lnTo>
                  <a:pt x="233067" y="2476500"/>
                </a:lnTo>
                <a:lnTo>
                  <a:pt x="235255" y="2540000"/>
                </a:lnTo>
                <a:lnTo>
                  <a:pt x="237640" y="2603500"/>
                </a:lnTo>
                <a:lnTo>
                  <a:pt x="240229" y="2654300"/>
                </a:lnTo>
                <a:lnTo>
                  <a:pt x="243027" y="2717800"/>
                </a:lnTo>
                <a:lnTo>
                  <a:pt x="246041" y="2768600"/>
                </a:lnTo>
                <a:lnTo>
                  <a:pt x="249276" y="2819400"/>
                </a:lnTo>
                <a:lnTo>
                  <a:pt x="252741" y="2870200"/>
                </a:lnTo>
                <a:lnTo>
                  <a:pt x="256439" y="2908300"/>
                </a:lnTo>
                <a:lnTo>
                  <a:pt x="260379" y="2959100"/>
                </a:lnTo>
                <a:lnTo>
                  <a:pt x="264566" y="2984500"/>
                </a:lnTo>
                <a:lnTo>
                  <a:pt x="266204" y="2984500"/>
                </a:lnTo>
                <a:lnTo>
                  <a:pt x="266877" y="2997200"/>
                </a:lnTo>
                <a:lnTo>
                  <a:pt x="267563" y="2997200"/>
                </a:lnTo>
                <a:lnTo>
                  <a:pt x="262561" y="3022600"/>
                </a:lnTo>
                <a:lnTo>
                  <a:pt x="251109" y="3048000"/>
                </a:lnTo>
                <a:lnTo>
                  <a:pt x="239340" y="3048000"/>
                </a:lnTo>
                <a:lnTo>
                  <a:pt x="233387" y="3060700"/>
                </a:lnTo>
                <a:lnTo>
                  <a:pt x="180778" y="3073400"/>
                </a:lnTo>
                <a:lnTo>
                  <a:pt x="145602" y="3098800"/>
                </a:lnTo>
                <a:lnTo>
                  <a:pt x="111983" y="3111500"/>
                </a:lnTo>
                <a:lnTo>
                  <a:pt x="64046" y="3136900"/>
                </a:lnTo>
                <a:lnTo>
                  <a:pt x="30837" y="3136900"/>
                </a:lnTo>
                <a:lnTo>
                  <a:pt x="10396" y="3149600"/>
                </a:lnTo>
                <a:lnTo>
                  <a:pt x="768" y="3162300"/>
                </a:lnTo>
                <a:lnTo>
                  <a:pt x="0" y="3175000"/>
                </a:lnTo>
                <a:lnTo>
                  <a:pt x="372414" y="3175000"/>
                </a:lnTo>
                <a:lnTo>
                  <a:pt x="385983" y="3162300"/>
                </a:lnTo>
                <a:lnTo>
                  <a:pt x="394042" y="3162300"/>
                </a:lnTo>
                <a:lnTo>
                  <a:pt x="397910" y="3149600"/>
                </a:lnTo>
                <a:lnTo>
                  <a:pt x="398907" y="3149600"/>
                </a:lnTo>
                <a:lnTo>
                  <a:pt x="406221" y="3136900"/>
                </a:lnTo>
                <a:lnTo>
                  <a:pt x="404321" y="3124200"/>
                </a:lnTo>
                <a:lnTo>
                  <a:pt x="389304" y="3086100"/>
                </a:lnTo>
                <a:lnTo>
                  <a:pt x="357263" y="3022600"/>
                </a:lnTo>
                <a:lnTo>
                  <a:pt x="429971" y="2654300"/>
                </a:lnTo>
                <a:lnTo>
                  <a:pt x="401739" y="2425700"/>
                </a:lnTo>
                <a:lnTo>
                  <a:pt x="445617" y="1943100"/>
                </a:lnTo>
                <a:lnTo>
                  <a:pt x="452983" y="1943100"/>
                </a:lnTo>
                <a:lnTo>
                  <a:pt x="487159" y="1854200"/>
                </a:lnTo>
                <a:lnTo>
                  <a:pt x="763153" y="1854200"/>
                </a:lnTo>
                <a:lnTo>
                  <a:pt x="753173" y="1473200"/>
                </a:lnTo>
                <a:close/>
              </a:path>
              <a:path w="985520" h="3175000">
                <a:moveTo>
                  <a:pt x="662748" y="3162300"/>
                </a:moveTo>
                <a:lnTo>
                  <a:pt x="581844" y="3162300"/>
                </a:lnTo>
                <a:lnTo>
                  <a:pt x="588940" y="3175000"/>
                </a:lnTo>
                <a:lnTo>
                  <a:pt x="638797" y="3175000"/>
                </a:lnTo>
                <a:lnTo>
                  <a:pt x="662748" y="3162300"/>
                </a:lnTo>
                <a:close/>
              </a:path>
              <a:path w="985520" h="3175000">
                <a:moveTo>
                  <a:pt x="763153" y="1854200"/>
                </a:moveTo>
                <a:lnTo>
                  <a:pt x="487159" y="1854200"/>
                </a:lnTo>
                <a:lnTo>
                  <a:pt x="521373" y="1943100"/>
                </a:lnTo>
                <a:lnTo>
                  <a:pt x="528713" y="1943100"/>
                </a:lnTo>
                <a:lnTo>
                  <a:pt x="572617" y="2425700"/>
                </a:lnTo>
                <a:lnTo>
                  <a:pt x="544360" y="2654300"/>
                </a:lnTo>
                <a:lnTo>
                  <a:pt x="617067" y="3022600"/>
                </a:lnTo>
                <a:lnTo>
                  <a:pt x="587013" y="3086100"/>
                </a:lnTo>
                <a:lnTo>
                  <a:pt x="575314" y="3124200"/>
                </a:lnTo>
                <a:lnTo>
                  <a:pt x="574081" y="3149600"/>
                </a:lnTo>
                <a:lnTo>
                  <a:pt x="575424" y="3149600"/>
                </a:lnTo>
                <a:lnTo>
                  <a:pt x="578167" y="3162300"/>
                </a:lnTo>
                <a:lnTo>
                  <a:pt x="707289" y="3162300"/>
                </a:lnTo>
                <a:lnTo>
                  <a:pt x="748436" y="3175000"/>
                </a:lnTo>
                <a:lnTo>
                  <a:pt x="985215" y="3175000"/>
                </a:lnTo>
                <a:lnTo>
                  <a:pt x="984451" y="3162300"/>
                </a:lnTo>
                <a:lnTo>
                  <a:pt x="974820" y="3149600"/>
                </a:lnTo>
                <a:lnTo>
                  <a:pt x="954368" y="3136900"/>
                </a:lnTo>
                <a:lnTo>
                  <a:pt x="921143" y="3136900"/>
                </a:lnTo>
                <a:lnTo>
                  <a:pt x="859025" y="3111500"/>
                </a:lnTo>
                <a:lnTo>
                  <a:pt x="800846" y="3086100"/>
                </a:lnTo>
                <a:lnTo>
                  <a:pt x="757758" y="3060700"/>
                </a:lnTo>
                <a:lnTo>
                  <a:pt x="740918" y="3060700"/>
                </a:lnTo>
                <a:lnTo>
                  <a:pt x="734981" y="3048000"/>
                </a:lnTo>
                <a:lnTo>
                  <a:pt x="723212" y="3048000"/>
                </a:lnTo>
                <a:lnTo>
                  <a:pt x="711755" y="3022600"/>
                </a:lnTo>
                <a:lnTo>
                  <a:pt x="706755" y="2997200"/>
                </a:lnTo>
                <a:lnTo>
                  <a:pt x="707478" y="2997200"/>
                </a:lnTo>
                <a:lnTo>
                  <a:pt x="708799" y="2984500"/>
                </a:lnTo>
                <a:lnTo>
                  <a:pt x="709739" y="2984500"/>
                </a:lnTo>
                <a:lnTo>
                  <a:pt x="713929" y="2959100"/>
                </a:lnTo>
                <a:lnTo>
                  <a:pt x="717872" y="2908300"/>
                </a:lnTo>
                <a:lnTo>
                  <a:pt x="721574" y="2870200"/>
                </a:lnTo>
                <a:lnTo>
                  <a:pt x="725041" y="2819400"/>
                </a:lnTo>
                <a:lnTo>
                  <a:pt x="728279" y="2768600"/>
                </a:lnTo>
                <a:lnTo>
                  <a:pt x="731295" y="2717800"/>
                </a:lnTo>
                <a:lnTo>
                  <a:pt x="734095" y="2654300"/>
                </a:lnTo>
                <a:lnTo>
                  <a:pt x="736685" y="2603500"/>
                </a:lnTo>
                <a:lnTo>
                  <a:pt x="739072" y="2540000"/>
                </a:lnTo>
                <a:lnTo>
                  <a:pt x="741263" y="2476500"/>
                </a:lnTo>
                <a:lnTo>
                  <a:pt x="743262" y="2413000"/>
                </a:lnTo>
                <a:lnTo>
                  <a:pt x="745078" y="2349500"/>
                </a:lnTo>
                <a:lnTo>
                  <a:pt x="746715" y="2298700"/>
                </a:lnTo>
                <a:lnTo>
                  <a:pt x="748180" y="2235200"/>
                </a:lnTo>
                <a:lnTo>
                  <a:pt x="749481" y="2184400"/>
                </a:lnTo>
                <a:lnTo>
                  <a:pt x="750622" y="2120900"/>
                </a:lnTo>
                <a:lnTo>
                  <a:pt x="751610" y="2082800"/>
                </a:lnTo>
                <a:lnTo>
                  <a:pt x="752453" y="2032000"/>
                </a:lnTo>
                <a:lnTo>
                  <a:pt x="753155" y="1993900"/>
                </a:lnTo>
                <a:lnTo>
                  <a:pt x="753723" y="1955800"/>
                </a:lnTo>
                <a:lnTo>
                  <a:pt x="754164" y="1930400"/>
                </a:lnTo>
                <a:lnTo>
                  <a:pt x="765149" y="1930400"/>
                </a:lnTo>
                <a:lnTo>
                  <a:pt x="763153" y="1854200"/>
                </a:lnTo>
                <a:close/>
              </a:path>
              <a:path w="985520" h="3175000">
                <a:moveTo>
                  <a:pt x="727914" y="584200"/>
                </a:moveTo>
                <a:lnTo>
                  <a:pt x="246399" y="584200"/>
                </a:lnTo>
                <a:lnTo>
                  <a:pt x="225819" y="596900"/>
                </a:lnTo>
                <a:lnTo>
                  <a:pt x="210769" y="609600"/>
                </a:lnTo>
                <a:lnTo>
                  <a:pt x="168444" y="635000"/>
                </a:lnTo>
                <a:lnTo>
                  <a:pt x="120779" y="698500"/>
                </a:lnTo>
                <a:lnTo>
                  <a:pt x="105714" y="736600"/>
                </a:lnTo>
                <a:lnTo>
                  <a:pt x="91946" y="787400"/>
                </a:lnTo>
                <a:lnTo>
                  <a:pt x="80132" y="838200"/>
                </a:lnTo>
                <a:lnTo>
                  <a:pt x="71101" y="901700"/>
                </a:lnTo>
                <a:lnTo>
                  <a:pt x="65684" y="952500"/>
                </a:lnTo>
                <a:lnTo>
                  <a:pt x="65706" y="965200"/>
                </a:lnTo>
                <a:lnTo>
                  <a:pt x="66119" y="1003300"/>
                </a:lnTo>
                <a:lnTo>
                  <a:pt x="66858" y="1041400"/>
                </a:lnTo>
                <a:lnTo>
                  <a:pt x="69066" y="1181100"/>
                </a:lnTo>
                <a:lnTo>
                  <a:pt x="70408" y="1244600"/>
                </a:lnTo>
                <a:lnTo>
                  <a:pt x="71826" y="1320800"/>
                </a:lnTo>
                <a:lnTo>
                  <a:pt x="73256" y="1384300"/>
                </a:lnTo>
                <a:lnTo>
                  <a:pt x="74635" y="1447800"/>
                </a:lnTo>
                <a:lnTo>
                  <a:pt x="75900" y="1498600"/>
                </a:lnTo>
                <a:lnTo>
                  <a:pt x="76989" y="1524000"/>
                </a:lnTo>
                <a:lnTo>
                  <a:pt x="77838" y="1536700"/>
                </a:lnTo>
                <a:lnTo>
                  <a:pt x="61145" y="1562100"/>
                </a:lnTo>
                <a:lnTo>
                  <a:pt x="52116" y="1574800"/>
                </a:lnTo>
                <a:lnTo>
                  <a:pt x="47632" y="1587500"/>
                </a:lnTo>
                <a:lnTo>
                  <a:pt x="44577" y="1587500"/>
                </a:lnTo>
                <a:lnTo>
                  <a:pt x="40302" y="1612900"/>
                </a:lnTo>
                <a:lnTo>
                  <a:pt x="37511" y="1638300"/>
                </a:lnTo>
                <a:lnTo>
                  <a:pt x="41074" y="1676400"/>
                </a:lnTo>
                <a:lnTo>
                  <a:pt x="55867" y="1714500"/>
                </a:lnTo>
                <a:lnTo>
                  <a:pt x="77242" y="1739900"/>
                </a:lnTo>
                <a:lnTo>
                  <a:pt x="95665" y="1752600"/>
                </a:lnTo>
                <a:lnTo>
                  <a:pt x="108588" y="1765300"/>
                </a:lnTo>
                <a:lnTo>
                  <a:pt x="128984" y="1765300"/>
                </a:lnTo>
                <a:lnTo>
                  <a:pt x="130296" y="1752600"/>
                </a:lnTo>
                <a:lnTo>
                  <a:pt x="129286" y="1739900"/>
                </a:lnTo>
                <a:lnTo>
                  <a:pt x="123210" y="1701800"/>
                </a:lnTo>
                <a:lnTo>
                  <a:pt x="121822" y="1676400"/>
                </a:lnTo>
                <a:lnTo>
                  <a:pt x="124764" y="1663700"/>
                </a:lnTo>
                <a:lnTo>
                  <a:pt x="130070" y="1651000"/>
                </a:lnTo>
                <a:lnTo>
                  <a:pt x="164861" y="1651000"/>
                </a:lnTo>
                <a:lnTo>
                  <a:pt x="163587" y="1612900"/>
                </a:lnTo>
                <a:lnTo>
                  <a:pt x="159766" y="1574800"/>
                </a:lnTo>
                <a:lnTo>
                  <a:pt x="156196" y="1562100"/>
                </a:lnTo>
                <a:lnTo>
                  <a:pt x="154717" y="1549400"/>
                </a:lnTo>
                <a:lnTo>
                  <a:pt x="154486" y="1549400"/>
                </a:lnTo>
                <a:lnTo>
                  <a:pt x="154660" y="1536700"/>
                </a:lnTo>
                <a:lnTo>
                  <a:pt x="155397" y="1536700"/>
                </a:lnTo>
                <a:lnTo>
                  <a:pt x="157749" y="1524000"/>
                </a:lnTo>
                <a:lnTo>
                  <a:pt x="161824" y="1498600"/>
                </a:lnTo>
                <a:lnTo>
                  <a:pt x="166864" y="1447800"/>
                </a:lnTo>
                <a:lnTo>
                  <a:pt x="172110" y="1397000"/>
                </a:lnTo>
                <a:lnTo>
                  <a:pt x="176803" y="1333500"/>
                </a:lnTo>
                <a:lnTo>
                  <a:pt x="180186" y="1270000"/>
                </a:lnTo>
                <a:lnTo>
                  <a:pt x="181499" y="1219200"/>
                </a:lnTo>
                <a:lnTo>
                  <a:pt x="179984" y="1155700"/>
                </a:lnTo>
                <a:lnTo>
                  <a:pt x="189664" y="1092200"/>
                </a:lnTo>
                <a:lnTo>
                  <a:pt x="198351" y="1041400"/>
                </a:lnTo>
                <a:lnTo>
                  <a:pt x="207205" y="977900"/>
                </a:lnTo>
                <a:lnTo>
                  <a:pt x="217385" y="939800"/>
                </a:lnTo>
                <a:lnTo>
                  <a:pt x="907293" y="939800"/>
                </a:lnTo>
                <a:lnTo>
                  <a:pt x="903233" y="901700"/>
                </a:lnTo>
                <a:lnTo>
                  <a:pt x="894211" y="838200"/>
                </a:lnTo>
                <a:lnTo>
                  <a:pt x="882406" y="787400"/>
                </a:lnTo>
                <a:lnTo>
                  <a:pt x="868641" y="736600"/>
                </a:lnTo>
                <a:lnTo>
                  <a:pt x="853565" y="698500"/>
                </a:lnTo>
                <a:lnTo>
                  <a:pt x="834272" y="660400"/>
                </a:lnTo>
                <a:lnTo>
                  <a:pt x="763536" y="609600"/>
                </a:lnTo>
                <a:lnTo>
                  <a:pt x="748488" y="596900"/>
                </a:lnTo>
                <a:lnTo>
                  <a:pt x="727914" y="584200"/>
                </a:lnTo>
                <a:close/>
              </a:path>
              <a:path w="985520" h="3175000">
                <a:moveTo>
                  <a:pt x="164861" y="1651000"/>
                </a:moveTo>
                <a:lnTo>
                  <a:pt x="134221" y="1651000"/>
                </a:lnTo>
                <a:lnTo>
                  <a:pt x="137318" y="1663700"/>
                </a:lnTo>
                <a:lnTo>
                  <a:pt x="139458" y="1676400"/>
                </a:lnTo>
                <a:lnTo>
                  <a:pt x="142617" y="1689100"/>
                </a:lnTo>
                <a:lnTo>
                  <a:pt x="147907" y="1701800"/>
                </a:lnTo>
                <a:lnTo>
                  <a:pt x="154049" y="1714500"/>
                </a:lnTo>
                <a:lnTo>
                  <a:pt x="159766" y="1714500"/>
                </a:lnTo>
                <a:lnTo>
                  <a:pt x="163587" y="1701800"/>
                </a:lnTo>
                <a:lnTo>
                  <a:pt x="164861" y="1651000"/>
                </a:lnTo>
                <a:close/>
              </a:path>
              <a:path w="985520" h="3175000">
                <a:moveTo>
                  <a:pt x="716330" y="1016000"/>
                </a:moveTo>
                <a:lnTo>
                  <a:pt x="258013" y="1016000"/>
                </a:lnTo>
                <a:lnTo>
                  <a:pt x="257949" y="1028700"/>
                </a:lnTo>
                <a:lnTo>
                  <a:pt x="256921" y="1066800"/>
                </a:lnTo>
                <a:lnTo>
                  <a:pt x="255152" y="1117600"/>
                </a:lnTo>
                <a:lnTo>
                  <a:pt x="252777" y="1168400"/>
                </a:lnTo>
                <a:lnTo>
                  <a:pt x="249929" y="1219200"/>
                </a:lnTo>
                <a:lnTo>
                  <a:pt x="246743" y="1270000"/>
                </a:lnTo>
                <a:lnTo>
                  <a:pt x="243352" y="1333500"/>
                </a:lnTo>
                <a:lnTo>
                  <a:pt x="239889" y="1384300"/>
                </a:lnTo>
                <a:lnTo>
                  <a:pt x="236489" y="1422400"/>
                </a:lnTo>
                <a:lnTo>
                  <a:pt x="233286" y="1473200"/>
                </a:lnTo>
                <a:lnTo>
                  <a:pt x="741070" y="1473200"/>
                </a:lnTo>
                <a:lnTo>
                  <a:pt x="737866" y="1422400"/>
                </a:lnTo>
                <a:lnTo>
                  <a:pt x="734464" y="1384300"/>
                </a:lnTo>
                <a:lnTo>
                  <a:pt x="730998" y="1333500"/>
                </a:lnTo>
                <a:lnTo>
                  <a:pt x="727604" y="1270000"/>
                </a:lnTo>
                <a:lnTo>
                  <a:pt x="724416" y="1219200"/>
                </a:lnTo>
                <a:lnTo>
                  <a:pt x="721567" y="1168400"/>
                </a:lnTo>
                <a:lnTo>
                  <a:pt x="719193" y="1117600"/>
                </a:lnTo>
                <a:lnTo>
                  <a:pt x="717428" y="1066800"/>
                </a:lnTo>
                <a:lnTo>
                  <a:pt x="716407" y="1028700"/>
                </a:lnTo>
                <a:lnTo>
                  <a:pt x="716330" y="1016000"/>
                </a:lnTo>
                <a:close/>
              </a:path>
              <a:path w="985520" h="3175000">
                <a:moveTo>
                  <a:pt x="756945" y="939800"/>
                </a:moveTo>
                <a:lnTo>
                  <a:pt x="217385" y="939800"/>
                </a:lnTo>
                <a:lnTo>
                  <a:pt x="258064" y="1016000"/>
                </a:lnTo>
                <a:lnTo>
                  <a:pt x="716280" y="1016000"/>
                </a:lnTo>
                <a:lnTo>
                  <a:pt x="756945" y="939800"/>
                </a:lnTo>
                <a:close/>
              </a:path>
              <a:path w="985520" h="3175000">
                <a:moveTo>
                  <a:pt x="907293" y="939800"/>
                </a:moveTo>
                <a:lnTo>
                  <a:pt x="756945" y="939800"/>
                </a:lnTo>
                <a:lnTo>
                  <a:pt x="787083" y="965200"/>
                </a:lnTo>
                <a:lnTo>
                  <a:pt x="887374" y="965200"/>
                </a:lnTo>
                <a:lnTo>
                  <a:pt x="908646" y="952500"/>
                </a:lnTo>
                <a:lnTo>
                  <a:pt x="907293" y="939800"/>
                </a:lnTo>
                <a:close/>
              </a:path>
              <a:path w="985520" h="3175000">
                <a:moveTo>
                  <a:pt x="691083" y="571500"/>
                </a:moveTo>
                <a:lnTo>
                  <a:pt x="283248" y="571500"/>
                </a:lnTo>
                <a:lnTo>
                  <a:pt x="267283" y="584200"/>
                </a:lnTo>
                <a:lnTo>
                  <a:pt x="707038" y="584200"/>
                </a:lnTo>
                <a:lnTo>
                  <a:pt x="691083" y="571500"/>
                </a:lnTo>
                <a:close/>
              </a:path>
              <a:path w="985520" h="3175000">
                <a:moveTo>
                  <a:pt x="658602" y="558800"/>
                </a:moveTo>
                <a:lnTo>
                  <a:pt x="315728" y="558800"/>
                </a:lnTo>
                <a:lnTo>
                  <a:pt x="295822" y="571500"/>
                </a:lnTo>
                <a:lnTo>
                  <a:pt x="678508" y="571500"/>
                </a:lnTo>
                <a:lnTo>
                  <a:pt x="658602" y="558800"/>
                </a:lnTo>
                <a:close/>
              </a:path>
              <a:path w="985520" h="3175000">
                <a:moveTo>
                  <a:pt x="611776" y="546100"/>
                </a:moveTo>
                <a:lnTo>
                  <a:pt x="353798" y="546100"/>
                </a:lnTo>
                <a:lnTo>
                  <a:pt x="340786" y="558800"/>
                </a:lnTo>
                <a:lnTo>
                  <a:pt x="629954" y="558800"/>
                </a:lnTo>
                <a:lnTo>
                  <a:pt x="611776" y="546100"/>
                </a:lnTo>
                <a:close/>
              </a:path>
              <a:path w="985520" h="3175000">
                <a:moveTo>
                  <a:pt x="623789" y="444500"/>
                </a:moveTo>
                <a:lnTo>
                  <a:pt x="341698" y="444500"/>
                </a:lnTo>
                <a:lnTo>
                  <a:pt x="360948" y="469900"/>
                </a:lnTo>
                <a:lnTo>
                  <a:pt x="380067" y="508000"/>
                </a:lnTo>
                <a:lnTo>
                  <a:pt x="390702" y="533400"/>
                </a:lnTo>
                <a:lnTo>
                  <a:pt x="383654" y="533400"/>
                </a:lnTo>
                <a:lnTo>
                  <a:pt x="368641" y="546100"/>
                </a:lnTo>
                <a:lnTo>
                  <a:pt x="592196" y="546100"/>
                </a:lnTo>
                <a:lnTo>
                  <a:pt x="574852" y="533400"/>
                </a:lnTo>
                <a:lnTo>
                  <a:pt x="585770" y="495300"/>
                </a:lnTo>
                <a:lnTo>
                  <a:pt x="623789" y="444500"/>
                </a:lnTo>
                <a:close/>
              </a:path>
              <a:path w="985520" h="3175000">
                <a:moveTo>
                  <a:pt x="656285" y="381000"/>
                </a:moveTo>
                <a:lnTo>
                  <a:pt x="309016" y="381000"/>
                </a:lnTo>
                <a:lnTo>
                  <a:pt x="314889" y="406400"/>
                </a:lnTo>
                <a:lnTo>
                  <a:pt x="320376" y="419100"/>
                </a:lnTo>
                <a:lnTo>
                  <a:pt x="325597" y="431800"/>
                </a:lnTo>
                <a:lnTo>
                  <a:pt x="330669" y="444500"/>
                </a:lnTo>
                <a:lnTo>
                  <a:pt x="634657" y="444500"/>
                </a:lnTo>
                <a:lnTo>
                  <a:pt x="639729" y="431800"/>
                </a:lnTo>
                <a:lnTo>
                  <a:pt x="644947" y="419100"/>
                </a:lnTo>
                <a:lnTo>
                  <a:pt x="650426" y="406400"/>
                </a:lnTo>
                <a:lnTo>
                  <a:pt x="656285" y="381000"/>
                </a:lnTo>
                <a:close/>
              </a:path>
              <a:path w="985520" h="3175000">
                <a:moveTo>
                  <a:pt x="676502" y="368300"/>
                </a:moveTo>
                <a:lnTo>
                  <a:pt x="288829" y="368300"/>
                </a:lnTo>
                <a:lnTo>
                  <a:pt x="293797" y="381000"/>
                </a:lnTo>
                <a:lnTo>
                  <a:pt x="671528" y="381000"/>
                </a:lnTo>
                <a:lnTo>
                  <a:pt x="676502" y="368300"/>
                </a:lnTo>
                <a:close/>
              </a:path>
              <a:path w="985520" h="3175000">
                <a:moveTo>
                  <a:pt x="681723" y="355600"/>
                </a:moveTo>
                <a:lnTo>
                  <a:pt x="283595" y="355600"/>
                </a:lnTo>
                <a:lnTo>
                  <a:pt x="285681" y="368300"/>
                </a:lnTo>
                <a:lnTo>
                  <a:pt x="678751" y="368300"/>
                </a:lnTo>
                <a:lnTo>
                  <a:pt x="681723" y="355600"/>
                </a:lnTo>
                <a:close/>
              </a:path>
              <a:path w="985520" h="3175000">
                <a:moveTo>
                  <a:pt x="696969" y="317500"/>
                </a:moveTo>
                <a:lnTo>
                  <a:pt x="268344" y="317500"/>
                </a:lnTo>
                <a:lnTo>
                  <a:pt x="270777" y="330200"/>
                </a:lnTo>
                <a:lnTo>
                  <a:pt x="274193" y="342900"/>
                </a:lnTo>
                <a:lnTo>
                  <a:pt x="279907" y="355600"/>
                </a:lnTo>
                <a:lnTo>
                  <a:pt x="685416" y="355600"/>
                </a:lnTo>
                <a:lnTo>
                  <a:pt x="691134" y="342900"/>
                </a:lnTo>
                <a:lnTo>
                  <a:pt x="341083" y="342900"/>
                </a:lnTo>
                <a:lnTo>
                  <a:pt x="341706" y="330200"/>
                </a:lnTo>
                <a:lnTo>
                  <a:pt x="694545" y="330200"/>
                </a:lnTo>
                <a:lnTo>
                  <a:pt x="696969" y="317500"/>
                </a:lnTo>
                <a:close/>
              </a:path>
              <a:path w="985520" h="3175000">
                <a:moveTo>
                  <a:pt x="623595" y="330200"/>
                </a:moveTo>
                <a:lnTo>
                  <a:pt x="341706" y="330200"/>
                </a:lnTo>
                <a:lnTo>
                  <a:pt x="341858" y="342900"/>
                </a:lnTo>
                <a:lnTo>
                  <a:pt x="623468" y="342900"/>
                </a:lnTo>
                <a:lnTo>
                  <a:pt x="623595" y="330200"/>
                </a:lnTo>
                <a:close/>
              </a:path>
              <a:path w="985520" h="3175000">
                <a:moveTo>
                  <a:pt x="694545" y="330200"/>
                </a:moveTo>
                <a:lnTo>
                  <a:pt x="623595" y="330200"/>
                </a:lnTo>
                <a:lnTo>
                  <a:pt x="624230" y="342900"/>
                </a:lnTo>
                <a:lnTo>
                  <a:pt x="691134" y="342900"/>
                </a:lnTo>
                <a:lnTo>
                  <a:pt x="694545" y="330200"/>
                </a:lnTo>
                <a:close/>
              </a:path>
              <a:path w="985520" h="3175000">
                <a:moveTo>
                  <a:pt x="702599" y="279400"/>
                </a:moveTo>
                <a:lnTo>
                  <a:pt x="259587" y="279400"/>
                </a:lnTo>
                <a:lnTo>
                  <a:pt x="264172" y="304800"/>
                </a:lnTo>
                <a:lnTo>
                  <a:pt x="266331" y="317500"/>
                </a:lnTo>
                <a:lnTo>
                  <a:pt x="698974" y="317500"/>
                </a:lnTo>
                <a:lnTo>
                  <a:pt x="701128" y="304800"/>
                </a:lnTo>
                <a:lnTo>
                  <a:pt x="702599" y="279400"/>
                </a:lnTo>
                <a:close/>
              </a:path>
              <a:path w="985520" h="3175000">
                <a:moveTo>
                  <a:pt x="265190" y="266700"/>
                </a:moveTo>
                <a:lnTo>
                  <a:pt x="259495" y="279400"/>
                </a:lnTo>
                <a:lnTo>
                  <a:pt x="277964" y="279400"/>
                </a:lnTo>
                <a:lnTo>
                  <a:pt x="265190" y="266700"/>
                </a:lnTo>
                <a:close/>
              </a:path>
              <a:path w="985520" h="3175000">
                <a:moveTo>
                  <a:pt x="536473" y="241300"/>
                </a:moveTo>
                <a:lnTo>
                  <a:pt x="287655" y="241300"/>
                </a:lnTo>
                <a:lnTo>
                  <a:pt x="287489" y="279400"/>
                </a:lnTo>
                <a:lnTo>
                  <a:pt x="677862" y="279400"/>
                </a:lnTo>
                <a:lnTo>
                  <a:pt x="677712" y="254000"/>
                </a:lnTo>
                <a:lnTo>
                  <a:pt x="534670" y="254000"/>
                </a:lnTo>
                <a:lnTo>
                  <a:pt x="536473" y="241300"/>
                </a:lnTo>
                <a:close/>
              </a:path>
              <a:path w="985520" h="3175000">
                <a:moveTo>
                  <a:pt x="677113" y="152400"/>
                </a:moveTo>
                <a:lnTo>
                  <a:pt x="288086" y="152400"/>
                </a:lnTo>
                <a:lnTo>
                  <a:pt x="287566" y="241300"/>
                </a:lnTo>
                <a:lnTo>
                  <a:pt x="536473" y="241300"/>
                </a:lnTo>
                <a:lnTo>
                  <a:pt x="534670" y="254000"/>
                </a:lnTo>
                <a:lnTo>
                  <a:pt x="677712" y="254000"/>
                </a:lnTo>
                <a:lnTo>
                  <a:pt x="677113" y="152400"/>
                </a:lnTo>
                <a:close/>
              </a:path>
              <a:path w="985520" h="3175000">
                <a:moveTo>
                  <a:pt x="675309" y="127000"/>
                </a:moveTo>
                <a:lnTo>
                  <a:pt x="289890" y="127000"/>
                </a:lnTo>
                <a:lnTo>
                  <a:pt x="266128" y="152400"/>
                </a:lnTo>
                <a:lnTo>
                  <a:pt x="699071" y="152400"/>
                </a:lnTo>
                <a:lnTo>
                  <a:pt x="675309" y="127000"/>
                </a:lnTo>
                <a:close/>
              </a:path>
              <a:path w="985520" h="3175000">
                <a:moveTo>
                  <a:pt x="509195" y="0"/>
                </a:moveTo>
                <a:lnTo>
                  <a:pt x="460522" y="0"/>
                </a:lnTo>
                <a:lnTo>
                  <a:pt x="425733" y="12700"/>
                </a:lnTo>
                <a:lnTo>
                  <a:pt x="406171" y="12700"/>
                </a:lnTo>
                <a:lnTo>
                  <a:pt x="362685" y="25400"/>
                </a:lnTo>
                <a:lnTo>
                  <a:pt x="331038" y="38100"/>
                </a:lnTo>
                <a:lnTo>
                  <a:pt x="309402" y="76200"/>
                </a:lnTo>
                <a:lnTo>
                  <a:pt x="295948" y="101600"/>
                </a:lnTo>
                <a:lnTo>
                  <a:pt x="275729" y="127000"/>
                </a:lnTo>
                <a:lnTo>
                  <a:pt x="689470" y="127000"/>
                </a:lnTo>
                <a:lnTo>
                  <a:pt x="661289" y="101600"/>
                </a:lnTo>
                <a:lnTo>
                  <a:pt x="699373" y="101600"/>
                </a:lnTo>
                <a:lnTo>
                  <a:pt x="686387" y="88900"/>
                </a:lnTo>
                <a:lnTo>
                  <a:pt x="665195" y="76200"/>
                </a:lnTo>
                <a:lnTo>
                  <a:pt x="632650" y="50800"/>
                </a:lnTo>
                <a:lnTo>
                  <a:pt x="567866" y="12700"/>
                </a:lnTo>
                <a:lnTo>
                  <a:pt x="5091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6" name="object 104">
            <a:extLst>
              <a:ext uri="{C183D7F6-B498-43B3-948B-1728B52AA6E4}">
                <adec:decorative xmlns:adec="http://schemas.microsoft.com/office/drawing/2017/decorative" val="1"/>
              </a:ext>
            </a:extLst>
          </p:cNvPr>
          <p:cNvSpPr>
            <a:spLocks/>
          </p:cNvSpPr>
          <p:nvPr/>
        </p:nvSpPr>
        <p:spPr bwMode="auto">
          <a:xfrm>
            <a:off x="6484938" y="1250950"/>
            <a:ext cx="984250" cy="3175000"/>
          </a:xfrm>
          <a:custGeom>
            <a:avLst/>
            <a:gdLst>
              <a:gd name="T0" fmla="*/ 218643 w 985520"/>
              <a:gd name="T1" fmla="*/ 1993900 h 3175000"/>
              <a:gd name="T2" fmla="*/ 224994 w 985520"/>
              <a:gd name="T3" fmla="*/ 2298700 h 3175000"/>
              <a:gd name="T4" fmla="*/ 237457 w 985520"/>
              <a:gd name="T5" fmla="*/ 2654300 h 3175000"/>
              <a:gd name="T6" fmla="*/ 257374 w 985520"/>
              <a:gd name="T7" fmla="*/ 2959100 h 3175000"/>
              <a:gd name="T8" fmla="*/ 248211 w 985520"/>
              <a:gd name="T9" fmla="*/ 3048000 h 3175000"/>
              <a:gd name="T10" fmla="*/ 63307 w 985520"/>
              <a:gd name="T11" fmla="*/ 3136900 h 3175000"/>
              <a:gd name="T12" fmla="*/ 381530 w 985520"/>
              <a:gd name="T13" fmla="*/ 3162300 h 3175000"/>
              <a:gd name="T14" fmla="*/ 384812 w 985520"/>
              <a:gd name="T15" fmla="*/ 3086100 h 3175000"/>
              <a:gd name="T16" fmla="*/ 481538 w 985520"/>
              <a:gd name="T17" fmla="*/ 1854200 h 3175000"/>
              <a:gd name="T18" fmla="*/ 631426 w 985520"/>
              <a:gd name="T19" fmla="*/ 3175000 h 3175000"/>
              <a:gd name="T20" fmla="*/ 566011 w 985520"/>
              <a:gd name="T21" fmla="*/ 2425700 h 3175000"/>
              <a:gd name="T22" fmla="*/ 568782 w 985520"/>
              <a:gd name="T23" fmla="*/ 3149600 h 3175000"/>
              <a:gd name="T24" fmla="*/ 963572 w 985520"/>
              <a:gd name="T25" fmla="*/ 3149600 h 3175000"/>
              <a:gd name="T26" fmla="*/ 732369 w 985520"/>
              <a:gd name="T27" fmla="*/ 3060700 h 3175000"/>
              <a:gd name="T28" fmla="*/ 700621 w 985520"/>
              <a:gd name="T29" fmla="*/ 2984500 h 3175000"/>
              <a:gd name="T30" fmla="*/ 719876 w 985520"/>
              <a:gd name="T31" fmla="*/ 2768600 h 3175000"/>
              <a:gd name="T32" fmla="*/ 734686 w 985520"/>
              <a:gd name="T33" fmla="*/ 2413000 h 3175000"/>
              <a:gd name="T34" fmla="*/ 742937 w 985520"/>
              <a:gd name="T35" fmla="*/ 2082800 h 3175000"/>
              <a:gd name="T36" fmla="*/ 754348 w 985520"/>
              <a:gd name="T37" fmla="*/ 1854200 h 3175000"/>
              <a:gd name="T38" fmla="*/ 119386 w 985520"/>
              <a:gd name="T39" fmla="*/ 698500 h 3175000"/>
              <a:gd name="T40" fmla="*/ 64948 w 985520"/>
              <a:gd name="T41" fmla="*/ 965200 h 3175000"/>
              <a:gd name="T42" fmla="*/ 72411 w 985520"/>
              <a:gd name="T43" fmla="*/ 1384300 h 3175000"/>
              <a:gd name="T44" fmla="*/ 51514 w 985520"/>
              <a:gd name="T45" fmla="*/ 1574800 h 3175000"/>
              <a:gd name="T46" fmla="*/ 55222 w 985520"/>
              <a:gd name="T47" fmla="*/ 1714500 h 3175000"/>
              <a:gd name="T48" fmla="*/ 127794 w 985520"/>
              <a:gd name="T49" fmla="*/ 1739900 h 3175000"/>
              <a:gd name="T50" fmla="*/ 161699 w 985520"/>
              <a:gd name="T51" fmla="*/ 1612900 h 3175000"/>
              <a:gd name="T52" fmla="*/ 153605 w 985520"/>
              <a:gd name="T53" fmla="*/ 1536700 h 3175000"/>
              <a:gd name="T54" fmla="*/ 178107 w 985520"/>
              <a:gd name="T55" fmla="*/ 1270000 h 3175000"/>
              <a:gd name="T56" fmla="*/ 214877 w 985520"/>
              <a:gd name="T57" fmla="*/ 939800 h 3175000"/>
              <a:gd name="T58" fmla="*/ 843716 w 985520"/>
              <a:gd name="T59" fmla="*/ 698500 h 3175000"/>
              <a:gd name="T60" fmla="*/ 132672 w 985520"/>
              <a:gd name="T61" fmla="*/ 1651000 h 3175000"/>
              <a:gd name="T62" fmla="*/ 157922 w 985520"/>
              <a:gd name="T63" fmla="*/ 1714500 h 3175000"/>
              <a:gd name="T64" fmla="*/ 253956 w 985520"/>
              <a:gd name="T65" fmla="*/ 1066800 h 3175000"/>
              <a:gd name="T66" fmla="*/ 237121 w 985520"/>
              <a:gd name="T67" fmla="*/ 1384300 h 3175000"/>
              <a:gd name="T68" fmla="*/ 722563 w 985520"/>
              <a:gd name="T69" fmla="*/ 1333500 h 3175000"/>
              <a:gd name="T70" fmla="*/ 708141 w 985520"/>
              <a:gd name="T71" fmla="*/ 1028700 h 3175000"/>
              <a:gd name="T72" fmla="*/ 748212 w 985520"/>
              <a:gd name="T73" fmla="*/ 939800 h 3175000"/>
              <a:gd name="T74" fmla="*/ 896824 w 985520"/>
              <a:gd name="T75" fmla="*/ 939800 h 3175000"/>
              <a:gd name="T76" fmla="*/ 651003 w 985520"/>
              <a:gd name="T77" fmla="*/ 558800 h 3175000"/>
              <a:gd name="T78" fmla="*/ 349716 w 985520"/>
              <a:gd name="T79" fmla="*/ 546100 h 3175000"/>
              <a:gd name="T80" fmla="*/ 356783 w 985520"/>
              <a:gd name="T81" fmla="*/ 469900 h 3175000"/>
              <a:gd name="T82" fmla="*/ 568219 w 985520"/>
              <a:gd name="T83" fmla="*/ 533400 h 3175000"/>
              <a:gd name="T84" fmla="*/ 316679 w 985520"/>
              <a:gd name="T85" fmla="*/ 419100 h 3175000"/>
              <a:gd name="T86" fmla="*/ 642920 w 985520"/>
              <a:gd name="T87" fmla="*/ 406400 h 3175000"/>
              <a:gd name="T88" fmla="*/ 668696 w 985520"/>
              <a:gd name="T89" fmla="*/ 368300 h 3175000"/>
              <a:gd name="T90" fmla="*/ 688927 w 985520"/>
              <a:gd name="T91" fmla="*/ 317500 h 3175000"/>
              <a:gd name="T92" fmla="*/ 683160 w 985520"/>
              <a:gd name="T93" fmla="*/ 342900 h 3175000"/>
              <a:gd name="T94" fmla="*/ 337763 w 985520"/>
              <a:gd name="T95" fmla="*/ 330200 h 3175000"/>
              <a:gd name="T96" fmla="*/ 617030 w 985520"/>
              <a:gd name="T97" fmla="*/ 342900 h 3175000"/>
              <a:gd name="T98" fmla="*/ 263258 w 985520"/>
              <a:gd name="T99" fmla="*/ 317500 h 3175000"/>
              <a:gd name="T100" fmla="*/ 274757 w 985520"/>
              <a:gd name="T101" fmla="*/ 279400 h 3175000"/>
              <a:gd name="T102" fmla="*/ 669893 w 985520"/>
              <a:gd name="T103" fmla="*/ 254000 h 3175000"/>
              <a:gd name="T104" fmla="*/ 530283 w 985520"/>
              <a:gd name="T105" fmla="*/ 241300 h 3175000"/>
              <a:gd name="T106" fmla="*/ 263057 w 985520"/>
              <a:gd name="T107" fmla="*/ 152400 h 3175000"/>
              <a:gd name="T108" fmla="*/ 401485 w 985520"/>
              <a:gd name="T109" fmla="*/ 12700 h 3175000"/>
              <a:gd name="T110" fmla="*/ 681515 w 985520"/>
              <a:gd name="T111" fmla="*/ 127000 h 3175000"/>
              <a:gd name="T112" fmla="*/ 561314 w 985520"/>
              <a:gd name="T113" fmla="*/ 12700 h 3175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520" h="3175000">
                <a:moveTo>
                  <a:pt x="753173" y="1473200"/>
                </a:moveTo>
                <a:lnTo>
                  <a:pt x="221183" y="1473200"/>
                </a:lnTo>
                <a:lnTo>
                  <a:pt x="209207" y="1930400"/>
                </a:lnTo>
                <a:lnTo>
                  <a:pt x="220192" y="1930400"/>
                </a:lnTo>
                <a:lnTo>
                  <a:pt x="220629" y="1955800"/>
                </a:lnTo>
                <a:lnTo>
                  <a:pt x="221195" y="1993900"/>
                </a:lnTo>
                <a:lnTo>
                  <a:pt x="221894" y="2032000"/>
                </a:lnTo>
                <a:lnTo>
                  <a:pt x="222733" y="2082800"/>
                </a:lnTo>
                <a:lnTo>
                  <a:pt x="223719" y="2120900"/>
                </a:lnTo>
                <a:lnTo>
                  <a:pt x="224858" y="2184400"/>
                </a:lnTo>
                <a:lnTo>
                  <a:pt x="226156" y="2235200"/>
                </a:lnTo>
                <a:lnTo>
                  <a:pt x="227620" y="2298700"/>
                </a:lnTo>
                <a:lnTo>
                  <a:pt x="229255" y="2349500"/>
                </a:lnTo>
                <a:lnTo>
                  <a:pt x="231069" y="2413000"/>
                </a:lnTo>
                <a:lnTo>
                  <a:pt x="233067" y="2476500"/>
                </a:lnTo>
                <a:lnTo>
                  <a:pt x="235255" y="2540000"/>
                </a:lnTo>
                <a:lnTo>
                  <a:pt x="237640" y="2603500"/>
                </a:lnTo>
                <a:lnTo>
                  <a:pt x="240229" y="2654300"/>
                </a:lnTo>
                <a:lnTo>
                  <a:pt x="243027" y="2717800"/>
                </a:lnTo>
                <a:lnTo>
                  <a:pt x="246041" y="2768600"/>
                </a:lnTo>
                <a:lnTo>
                  <a:pt x="249276" y="2819400"/>
                </a:lnTo>
                <a:lnTo>
                  <a:pt x="252741" y="2870200"/>
                </a:lnTo>
                <a:lnTo>
                  <a:pt x="256439" y="2908300"/>
                </a:lnTo>
                <a:lnTo>
                  <a:pt x="260379" y="2959100"/>
                </a:lnTo>
                <a:lnTo>
                  <a:pt x="264566" y="2984500"/>
                </a:lnTo>
                <a:lnTo>
                  <a:pt x="266204" y="2984500"/>
                </a:lnTo>
                <a:lnTo>
                  <a:pt x="266877" y="2997200"/>
                </a:lnTo>
                <a:lnTo>
                  <a:pt x="267563" y="2997200"/>
                </a:lnTo>
                <a:lnTo>
                  <a:pt x="262561" y="3022600"/>
                </a:lnTo>
                <a:lnTo>
                  <a:pt x="251109" y="3048000"/>
                </a:lnTo>
                <a:lnTo>
                  <a:pt x="239340" y="3048000"/>
                </a:lnTo>
                <a:lnTo>
                  <a:pt x="233387" y="3060700"/>
                </a:lnTo>
                <a:lnTo>
                  <a:pt x="180778" y="3073400"/>
                </a:lnTo>
                <a:lnTo>
                  <a:pt x="145602" y="3098800"/>
                </a:lnTo>
                <a:lnTo>
                  <a:pt x="111983" y="3111500"/>
                </a:lnTo>
                <a:lnTo>
                  <a:pt x="64046" y="3136900"/>
                </a:lnTo>
                <a:lnTo>
                  <a:pt x="30837" y="3136900"/>
                </a:lnTo>
                <a:lnTo>
                  <a:pt x="10396" y="3149600"/>
                </a:lnTo>
                <a:lnTo>
                  <a:pt x="768" y="3162300"/>
                </a:lnTo>
                <a:lnTo>
                  <a:pt x="0" y="3175000"/>
                </a:lnTo>
                <a:lnTo>
                  <a:pt x="372414" y="3175000"/>
                </a:lnTo>
                <a:lnTo>
                  <a:pt x="385983" y="3162300"/>
                </a:lnTo>
                <a:lnTo>
                  <a:pt x="394042" y="3162300"/>
                </a:lnTo>
                <a:lnTo>
                  <a:pt x="397910" y="3149600"/>
                </a:lnTo>
                <a:lnTo>
                  <a:pt x="398907" y="3149600"/>
                </a:lnTo>
                <a:lnTo>
                  <a:pt x="406221" y="3136900"/>
                </a:lnTo>
                <a:lnTo>
                  <a:pt x="404321" y="3124200"/>
                </a:lnTo>
                <a:lnTo>
                  <a:pt x="389304" y="3086100"/>
                </a:lnTo>
                <a:lnTo>
                  <a:pt x="357263" y="3022600"/>
                </a:lnTo>
                <a:lnTo>
                  <a:pt x="429971" y="2654300"/>
                </a:lnTo>
                <a:lnTo>
                  <a:pt x="401739" y="2425700"/>
                </a:lnTo>
                <a:lnTo>
                  <a:pt x="445617" y="1943100"/>
                </a:lnTo>
                <a:lnTo>
                  <a:pt x="452983" y="1943100"/>
                </a:lnTo>
                <a:lnTo>
                  <a:pt x="487159" y="1854200"/>
                </a:lnTo>
                <a:lnTo>
                  <a:pt x="763153" y="1854200"/>
                </a:lnTo>
                <a:lnTo>
                  <a:pt x="753173" y="1473200"/>
                </a:lnTo>
                <a:close/>
              </a:path>
              <a:path w="985520" h="3175000">
                <a:moveTo>
                  <a:pt x="662748" y="3162300"/>
                </a:moveTo>
                <a:lnTo>
                  <a:pt x="581844" y="3162300"/>
                </a:lnTo>
                <a:lnTo>
                  <a:pt x="588940" y="3175000"/>
                </a:lnTo>
                <a:lnTo>
                  <a:pt x="638797" y="3175000"/>
                </a:lnTo>
                <a:lnTo>
                  <a:pt x="662748" y="3162300"/>
                </a:lnTo>
                <a:close/>
              </a:path>
              <a:path w="985520" h="3175000">
                <a:moveTo>
                  <a:pt x="763153" y="1854200"/>
                </a:moveTo>
                <a:lnTo>
                  <a:pt x="487159" y="1854200"/>
                </a:lnTo>
                <a:lnTo>
                  <a:pt x="521373" y="1943100"/>
                </a:lnTo>
                <a:lnTo>
                  <a:pt x="528713" y="1943100"/>
                </a:lnTo>
                <a:lnTo>
                  <a:pt x="572617" y="2425700"/>
                </a:lnTo>
                <a:lnTo>
                  <a:pt x="544360" y="2654300"/>
                </a:lnTo>
                <a:lnTo>
                  <a:pt x="617067" y="3022600"/>
                </a:lnTo>
                <a:lnTo>
                  <a:pt x="587013" y="3086100"/>
                </a:lnTo>
                <a:lnTo>
                  <a:pt x="575314" y="3124200"/>
                </a:lnTo>
                <a:lnTo>
                  <a:pt x="574081" y="3149600"/>
                </a:lnTo>
                <a:lnTo>
                  <a:pt x="575424" y="3149600"/>
                </a:lnTo>
                <a:lnTo>
                  <a:pt x="578167" y="3162300"/>
                </a:lnTo>
                <a:lnTo>
                  <a:pt x="707289" y="3162300"/>
                </a:lnTo>
                <a:lnTo>
                  <a:pt x="748436" y="3175000"/>
                </a:lnTo>
                <a:lnTo>
                  <a:pt x="985215" y="3175000"/>
                </a:lnTo>
                <a:lnTo>
                  <a:pt x="984451" y="3162300"/>
                </a:lnTo>
                <a:lnTo>
                  <a:pt x="974820" y="3149600"/>
                </a:lnTo>
                <a:lnTo>
                  <a:pt x="954368" y="3136900"/>
                </a:lnTo>
                <a:lnTo>
                  <a:pt x="921143" y="3136900"/>
                </a:lnTo>
                <a:lnTo>
                  <a:pt x="859025" y="3111500"/>
                </a:lnTo>
                <a:lnTo>
                  <a:pt x="800846" y="3086100"/>
                </a:lnTo>
                <a:lnTo>
                  <a:pt x="757758" y="3060700"/>
                </a:lnTo>
                <a:lnTo>
                  <a:pt x="740918" y="3060700"/>
                </a:lnTo>
                <a:lnTo>
                  <a:pt x="734981" y="3048000"/>
                </a:lnTo>
                <a:lnTo>
                  <a:pt x="723212" y="3048000"/>
                </a:lnTo>
                <a:lnTo>
                  <a:pt x="711755" y="3022600"/>
                </a:lnTo>
                <a:lnTo>
                  <a:pt x="706755" y="2997200"/>
                </a:lnTo>
                <a:lnTo>
                  <a:pt x="707478" y="2997200"/>
                </a:lnTo>
                <a:lnTo>
                  <a:pt x="708799" y="2984500"/>
                </a:lnTo>
                <a:lnTo>
                  <a:pt x="709739" y="2984500"/>
                </a:lnTo>
                <a:lnTo>
                  <a:pt x="713929" y="2959100"/>
                </a:lnTo>
                <a:lnTo>
                  <a:pt x="717872" y="2908300"/>
                </a:lnTo>
                <a:lnTo>
                  <a:pt x="721574" y="2870200"/>
                </a:lnTo>
                <a:lnTo>
                  <a:pt x="725041" y="2819400"/>
                </a:lnTo>
                <a:lnTo>
                  <a:pt x="728279" y="2768600"/>
                </a:lnTo>
                <a:lnTo>
                  <a:pt x="731295" y="2717800"/>
                </a:lnTo>
                <a:lnTo>
                  <a:pt x="734095" y="2654300"/>
                </a:lnTo>
                <a:lnTo>
                  <a:pt x="736685" y="2603500"/>
                </a:lnTo>
                <a:lnTo>
                  <a:pt x="739072" y="2540000"/>
                </a:lnTo>
                <a:lnTo>
                  <a:pt x="741263" y="2476500"/>
                </a:lnTo>
                <a:lnTo>
                  <a:pt x="743262" y="2413000"/>
                </a:lnTo>
                <a:lnTo>
                  <a:pt x="745078" y="2349500"/>
                </a:lnTo>
                <a:lnTo>
                  <a:pt x="746715" y="2298700"/>
                </a:lnTo>
                <a:lnTo>
                  <a:pt x="748180" y="2235200"/>
                </a:lnTo>
                <a:lnTo>
                  <a:pt x="749481" y="2184400"/>
                </a:lnTo>
                <a:lnTo>
                  <a:pt x="750622" y="2120900"/>
                </a:lnTo>
                <a:lnTo>
                  <a:pt x="751610" y="2082800"/>
                </a:lnTo>
                <a:lnTo>
                  <a:pt x="752453" y="2032000"/>
                </a:lnTo>
                <a:lnTo>
                  <a:pt x="753155" y="1993900"/>
                </a:lnTo>
                <a:lnTo>
                  <a:pt x="753723" y="1955800"/>
                </a:lnTo>
                <a:lnTo>
                  <a:pt x="754164" y="1930400"/>
                </a:lnTo>
                <a:lnTo>
                  <a:pt x="765149" y="1930400"/>
                </a:lnTo>
                <a:lnTo>
                  <a:pt x="763153" y="1854200"/>
                </a:lnTo>
                <a:close/>
              </a:path>
              <a:path w="985520" h="3175000">
                <a:moveTo>
                  <a:pt x="727914" y="584200"/>
                </a:moveTo>
                <a:lnTo>
                  <a:pt x="246399" y="584200"/>
                </a:lnTo>
                <a:lnTo>
                  <a:pt x="225819" y="596900"/>
                </a:lnTo>
                <a:lnTo>
                  <a:pt x="210769" y="609600"/>
                </a:lnTo>
                <a:lnTo>
                  <a:pt x="168444" y="635000"/>
                </a:lnTo>
                <a:lnTo>
                  <a:pt x="120779" y="698500"/>
                </a:lnTo>
                <a:lnTo>
                  <a:pt x="105714" y="736600"/>
                </a:lnTo>
                <a:lnTo>
                  <a:pt x="91946" y="787400"/>
                </a:lnTo>
                <a:lnTo>
                  <a:pt x="80132" y="838200"/>
                </a:lnTo>
                <a:lnTo>
                  <a:pt x="71101" y="901700"/>
                </a:lnTo>
                <a:lnTo>
                  <a:pt x="65684" y="952500"/>
                </a:lnTo>
                <a:lnTo>
                  <a:pt x="65706" y="965200"/>
                </a:lnTo>
                <a:lnTo>
                  <a:pt x="66119" y="1003300"/>
                </a:lnTo>
                <a:lnTo>
                  <a:pt x="66858" y="1041400"/>
                </a:lnTo>
                <a:lnTo>
                  <a:pt x="69066" y="1181100"/>
                </a:lnTo>
                <a:lnTo>
                  <a:pt x="70408" y="1244600"/>
                </a:lnTo>
                <a:lnTo>
                  <a:pt x="71826" y="1320800"/>
                </a:lnTo>
                <a:lnTo>
                  <a:pt x="73256" y="1384300"/>
                </a:lnTo>
                <a:lnTo>
                  <a:pt x="74635" y="1447800"/>
                </a:lnTo>
                <a:lnTo>
                  <a:pt x="75900" y="1498600"/>
                </a:lnTo>
                <a:lnTo>
                  <a:pt x="76989" y="1524000"/>
                </a:lnTo>
                <a:lnTo>
                  <a:pt x="77838" y="1536700"/>
                </a:lnTo>
                <a:lnTo>
                  <a:pt x="61145" y="1562100"/>
                </a:lnTo>
                <a:lnTo>
                  <a:pt x="52116" y="1574800"/>
                </a:lnTo>
                <a:lnTo>
                  <a:pt x="47632" y="1587500"/>
                </a:lnTo>
                <a:lnTo>
                  <a:pt x="44577" y="1587500"/>
                </a:lnTo>
                <a:lnTo>
                  <a:pt x="40302" y="1612900"/>
                </a:lnTo>
                <a:lnTo>
                  <a:pt x="37511" y="1638300"/>
                </a:lnTo>
                <a:lnTo>
                  <a:pt x="41074" y="1676400"/>
                </a:lnTo>
                <a:lnTo>
                  <a:pt x="55867" y="1714500"/>
                </a:lnTo>
                <a:lnTo>
                  <a:pt x="77242" y="1739900"/>
                </a:lnTo>
                <a:lnTo>
                  <a:pt x="95665" y="1752600"/>
                </a:lnTo>
                <a:lnTo>
                  <a:pt x="108588" y="1765300"/>
                </a:lnTo>
                <a:lnTo>
                  <a:pt x="128984" y="1765300"/>
                </a:lnTo>
                <a:lnTo>
                  <a:pt x="130296" y="1752600"/>
                </a:lnTo>
                <a:lnTo>
                  <a:pt x="129286" y="1739900"/>
                </a:lnTo>
                <a:lnTo>
                  <a:pt x="123210" y="1701800"/>
                </a:lnTo>
                <a:lnTo>
                  <a:pt x="121822" y="1676400"/>
                </a:lnTo>
                <a:lnTo>
                  <a:pt x="124764" y="1663700"/>
                </a:lnTo>
                <a:lnTo>
                  <a:pt x="130070" y="1651000"/>
                </a:lnTo>
                <a:lnTo>
                  <a:pt x="164861" y="1651000"/>
                </a:lnTo>
                <a:lnTo>
                  <a:pt x="163587" y="1612900"/>
                </a:lnTo>
                <a:lnTo>
                  <a:pt x="159766" y="1574800"/>
                </a:lnTo>
                <a:lnTo>
                  <a:pt x="156196" y="1562100"/>
                </a:lnTo>
                <a:lnTo>
                  <a:pt x="154717" y="1549400"/>
                </a:lnTo>
                <a:lnTo>
                  <a:pt x="154486" y="1549400"/>
                </a:lnTo>
                <a:lnTo>
                  <a:pt x="154660" y="1536700"/>
                </a:lnTo>
                <a:lnTo>
                  <a:pt x="155397" y="1536700"/>
                </a:lnTo>
                <a:lnTo>
                  <a:pt x="157749" y="1524000"/>
                </a:lnTo>
                <a:lnTo>
                  <a:pt x="161824" y="1498600"/>
                </a:lnTo>
                <a:lnTo>
                  <a:pt x="166864" y="1447800"/>
                </a:lnTo>
                <a:lnTo>
                  <a:pt x="172110" y="1397000"/>
                </a:lnTo>
                <a:lnTo>
                  <a:pt x="176803" y="1333500"/>
                </a:lnTo>
                <a:lnTo>
                  <a:pt x="180186" y="1270000"/>
                </a:lnTo>
                <a:lnTo>
                  <a:pt x="181499" y="1219200"/>
                </a:lnTo>
                <a:lnTo>
                  <a:pt x="179984" y="1155700"/>
                </a:lnTo>
                <a:lnTo>
                  <a:pt x="189664" y="1092200"/>
                </a:lnTo>
                <a:lnTo>
                  <a:pt x="198351" y="1041400"/>
                </a:lnTo>
                <a:lnTo>
                  <a:pt x="207205" y="977900"/>
                </a:lnTo>
                <a:lnTo>
                  <a:pt x="217385" y="939800"/>
                </a:lnTo>
                <a:lnTo>
                  <a:pt x="907293" y="939800"/>
                </a:lnTo>
                <a:lnTo>
                  <a:pt x="903233" y="901700"/>
                </a:lnTo>
                <a:lnTo>
                  <a:pt x="894211" y="838200"/>
                </a:lnTo>
                <a:lnTo>
                  <a:pt x="882406" y="787400"/>
                </a:lnTo>
                <a:lnTo>
                  <a:pt x="868641" y="736600"/>
                </a:lnTo>
                <a:lnTo>
                  <a:pt x="853565" y="698500"/>
                </a:lnTo>
                <a:lnTo>
                  <a:pt x="834272" y="660400"/>
                </a:lnTo>
                <a:lnTo>
                  <a:pt x="763536" y="609600"/>
                </a:lnTo>
                <a:lnTo>
                  <a:pt x="748488" y="596900"/>
                </a:lnTo>
                <a:lnTo>
                  <a:pt x="727914" y="584200"/>
                </a:lnTo>
                <a:close/>
              </a:path>
              <a:path w="985520" h="3175000">
                <a:moveTo>
                  <a:pt x="164861" y="1651000"/>
                </a:moveTo>
                <a:lnTo>
                  <a:pt x="134221" y="1651000"/>
                </a:lnTo>
                <a:lnTo>
                  <a:pt x="137318" y="1663700"/>
                </a:lnTo>
                <a:lnTo>
                  <a:pt x="139458" y="1676400"/>
                </a:lnTo>
                <a:lnTo>
                  <a:pt x="142617" y="1689100"/>
                </a:lnTo>
                <a:lnTo>
                  <a:pt x="147907" y="1701800"/>
                </a:lnTo>
                <a:lnTo>
                  <a:pt x="154049" y="1714500"/>
                </a:lnTo>
                <a:lnTo>
                  <a:pt x="159766" y="1714500"/>
                </a:lnTo>
                <a:lnTo>
                  <a:pt x="163587" y="1701800"/>
                </a:lnTo>
                <a:lnTo>
                  <a:pt x="164861" y="1651000"/>
                </a:lnTo>
                <a:close/>
              </a:path>
              <a:path w="985520" h="3175000">
                <a:moveTo>
                  <a:pt x="716330" y="1016000"/>
                </a:moveTo>
                <a:lnTo>
                  <a:pt x="258013" y="1016000"/>
                </a:lnTo>
                <a:lnTo>
                  <a:pt x="257949" y="1028700"/>
                </a:lnTo>
                <a:lnTo>
                  <a:pt x="256921" y="1066800"/>
                </a:lnTo>
                <a:lnTo>
                  <a:pt x="255152" y="1117600"/>
                </a:lnTo>
                <a:lnTo>
                  <a:pt x="252777" y="1168400"/>
                </a:lnTo>
                <a:lnTo>
                  <a:pt x="249929" y="1219200"/>
                </a:lnTo>
                <a:lnTo>
                  <a:pt x="246743" y="1270000"/>
                </a:lnTo>
                <a:lnTo>
                  <a:pt x="243352" y="1333500"/>
                </a:lnTo>
                <a:lnTo>
                  <a:pt x="239889" y="1384300"/>
                </a:lnTo>
                <a:lnTo>
                  <a:pt x="236489" y="1422400"/>
                </a:lnTo>
                <a:lnTo>
                  <a:pt x="233286" y="1473200"/>
                </a:lnTo>
                <a:lnTo>
                  <a:pt x="741070" y="1473200"/>
                </a:lnTo>
                <a:lnTo>
                  <a:pt x="737866" y="1422400"/>
                </a:lnTo>
                <a:lnTo>
                  <a:pt x="734464" y="1384300"/>
                </a:lnTo>
                <a:lnTo>
                  <a:pt x="730998" y="1333500"/>
                </a:lnTo>
                <a:lnTo>
                  <a:pt x="727604" y="1270000"/>
                </a:lnTo>
                <a:lnTo>
                  <a:pt x="724416" y="1219200"/>
                </a:lnTo>
                <a:lnTo>
                  <a:pt x="721567" y="1168400"/>
                </a:lnTo>
                <a:lnTo>
                  <a:pt x="719193" y="1117600"/>
                </a:lnTo>
                <a:lnTo>
                  <a:pt x="717428" y="1066800"/>
                </a:lnTo>
                <a:lnTo>
                  <a:pt x="716407" y="1028700"/>
                </a:lnTo>
                <a:lnTo>
                  <a:pt x="716330" y="1016000"/>
                </a:lnTo>
                <a:close/>
              </a:path>
              <a:path w="985520" h="3175000">
                <a:moveTo>
                  <a:pt x="756945" y="939800"/>
                </a:moveTo>
                <a:lnTo>
                  <a:pt x="217385" y="939800"/>
                </a:lnTo>
                <a:lnTo>
                  <a:pt x="258064" y="1016000"/>
                </a:lnTo>
                <a:lnTo>
                  <a:pt x="716280" y="1016000"/>
                </a:lnTo>
                <a:lnTo>
                  <a:pt x="756945" y="939800"/>
                </a:lnTo>
                <a:close/>
              </a:path>
              <a:path w="985520" h="3175000">
                <a:moveTo>
                  <a:pt x="907293" y="939800"/>
                </a:moveTo>
                <a:lnTo>
                  <a:pt x="756945" y="939800"/>
                </a:lnTo>
                <a:lnTo>
                  <a:pt x="787083" y="965200"/>
                </a:lnTo>
                <a:lnTo>
                  <a:pt x="887374" y="965200"/>
                </a:lnTo>
                <a:lnTo>
                  <a:pt x="908646" y="952500"/>
                </a:lnTo>
                <a:lnTo>
                  <a:pt x="907293" y="939800"/>
                </a:lnTo>
                <a:close/>
              </a:path>
              <a:path w="985520" h="3175000">
                <a:moveTo>
                  <a:pt x="691083" y="571500"/>
                </a:moveTo>
                <a:lnTo>
                  <a:pt x="283248" y="571500"/>
                </a:lnTo>
                <a:lnTo>
                  <a:pt x="267283" y="584200"/>
                </a:lnTo>
                <a:lnTo>
                  <a:pt x="707038" y="584200"/>
                </a:lnTo>
                <a:lnTo>
                  <a:pt x="691083" y="571500"/>
                </a:lnTo>
                <a:close/>
              </a:path>
              <a:path w="985520" h="3175000">
                <a:moveTo>
                  <a:pt x="658602" y="558800"/>
                </a:moveTo>
                <a:lnTo>
                  <a:pt x="315728" y="558800"/>
                </a:lnTo>
                <a:lnTo>
                  <a:pt x="295822" y="571500"/>
                </a:lnTo>
                <a:lnTo>
                  <a:pt x="678508" y="571500"/>
                </a:lnTo>
                <a:lnTo>
                  <a:pt x="658602" y="558800"/>
                </a:lnTo>
                <a:close/>
              </a:path>
              <a:path w="985520" h="3175000">
                <a:moveTo>
                  <a:pt x="611776" y="546100"/>
                </a:moveTo>
                <a:lnTo>
                  <a:pt x="353798" y="546100"/>
                </a:lnTo>
                <a:lnTo>
                  <a:pt x="340786" y="558800"/>
                </a:lnTo>
                <a:lnTo>
                  <a:pt x="629954" y="558800"/>
                </a:lnTo>
                <a:lnTo>
                  <a:pt x="611776" y="546100"/>
                </a:lnTo>
                <a:close/>
              </a:path>
              <a:path w="985520" h="3175000">
                <a:moveTo>
                  <a:pt x="623789" y="444500"/>
                </a:moveTo>
                <a:lnTo>
                  <a:pt x="341698" y="444500"/>
                </a:lnTo>
                <a:lnTo>
                  <a:pt x="360948" y="469900"/>
                </a:lnTo>
                <a:lnTo>
                  <a:pt x="380067" y="508000"/>
                </a:lnTo>
                <a:lnTo>
                  <a:pt x="390702" y="533400"/>
                </a:lnTo>
                <a:lnTo>
                  <a:pt x="383654" y="533400"/>
                </a:lnTo>
                <a:lnTo>
                  <a:pt x="368641" y="546100"/>
                </a:lnTo>
                <a:lnTo>
                  <a:pt x="592196" y="546100"/>
                </a:lnTo>
                <a:lnTo>
                  <a:pt x="574852" y="533400"/>
                </a:lnTo>
                <a:lnTo>
                  <a:pt x="585770" y="495300"/>
                </a:lnTo>
                <a:lnTo>
                  <a:pt x="623789" y="444500"/>
                </a:lnTo>
                <a:close/>
              </a:path>
              <a:path w="985520" h="3175000">
                <a:moveTo>
                  <a:pt x="656285" y="381000"/>
                </a:moveTo>
                <a:lnTo>
                  <a:pt x="309016" y="381000"/>
                </a:lnTo>
                <a:lnTo>
                  <a:pt x="314889" y="406400"/>
                </a:lnTo>
                <a:lnTo>
                  <a:pt x="320376" y="419100"/>
                </a:lnTo>
                <a:lnTo>
                  <a:pt x="325597" y="431800"/>
                </a:lnTo>
                <a:lnTo>
                  <a:pt x="330669" y="444500"/>
                </a:lnTo>
                <a:lnTo>
                  <a:pt x="634657" y="444500"/>
                </a:lnTo>
                <a:lnTo>
                  <a:pt x="639729" y="431800"/>
                </a:lnTo>
                <a:lnTo>
                  <a:pt x="644947" y="419100"/>
                </a:lnTo>
                <a:lnTo>
                  <a:pt x="650426" y="406400"/>
                </a:lnTo>
                <a:lnTo>
                  <a:pt x="656285" y="381000"/>
                </a:lnTo>
                <a:close/>
              </a:path>
              <a:path w="985520" h="3175000">
                <a:moveTo>
                  <a:pt x="676502" y="368300"/>
                </a:moveTo>
                <a:lnTo>
                  <a:pt x="288829" y="368300"/>
                </a:lnTo>
                <a:lnTo>
                  <a:pt x="293797" y="381000"/>
                </a:lnTo>
                <a:lnTo>
                  <a:pt x="671528" y="381000"/>
                </a:lnTo>
                <a:lnTo>
                  <a:pt x="676502" y="368300"/>
                </a:lnTo>
                <a:close/>
              </a:path>
              <a:path w="985520" h="3175000">
                <a:moveTo>
                  <a:pt x="681723" y="355600"/>
                </a:moveTo>
                <a:lnTo>
                  <a:pt x="283595" y="355600"/>
                </a:lnTo>
                <a:lnTo>
                  <a:pt x="285681" y="368300"/>
                </a:lnTo>
                <a:lnTo>
                  <a:pt x="678751" y="368300"/>
                </a:lnTo>
                <a:lnTo>
                  <a:pt x="681723" y="355600"/>
                </a:lnTo>
                <a:close/>
              </a:path>
              <a:path w="985520" h="3175000">
                <a:moveTo>
                  <a:pt x="696969" y="317500"/>
                </a:moveTo>
                <a:lnTo>
                  <a:pt x="268344" y="317500"/>
                </a:lnTo>
                <a:lnTo>
                  <a:pt x="270777" y="330200"/>
                </a:lnTo>
                <a:lnTo>
                  <a:pt x="274193" y="342900"/>
                </a:lnTo>
                <a:lnTo>
                  <a:pt x="279907" y="355600"/>
                </a:lnTo>
                <a:lnTo>
                  <a:pt x="685416" y="355600"/>
                </a:lnTo>
                <a:lnTo>
                  <a:pt x="691134" y="342900"/>
                </a:lnTo>
                <a:lnTo>
                  <a:pt x="341083" y="342900"/>
                </a:lnTo>
                <a:lnTo>
                  <a:pt x="341706" y="330200"/>
                </a:lnTo>
                <a:lnTo>
                  <a:pt x="694545" y="330200"/>
                </a:lnTo>
                <a:lnTo>
                  <a:pt x="696969" y="317500"/>
                </a:lnTo>
                <a:close/>
              </a:path>
              <a:path w="985520" h="3175000">
                <a:moveTo>
                  <a:pt x="623595" y="330200"/>
                </a:moveTo>
                <a:lnTo>
                  <a:pt x="341706" y="330200"/>
                </a:lnTo>
                <a:lnTo>
                  <a:pt x="341858" y="342900"/>
                </a:lnTo>
                <a:lnTo>
                  <a:pt x="623468" y="342900"/>
                </a:lnTo>
                <a:lnTo>
                  <a:pt x="623595" y="330200"/>
                </a:lnTo>
                <a:close/>
              </a:path>
              <a:path w="985520" h="3175000">
                <a:moveTo>
                  <a:pt x="694545" y="330200"/>
                </a:moveTo>
                <a:lnTo>
                  <a:pt x="623595" y="330200"/>
                </a:lnTo>
                <a:lnTo>
                  <a:pt x="624230" y="342900"/>
                </a:lnTo>
                <a:lnTo>
                  <a:pt x="691134" y="342900"/>
                </a:lnTo>
                <a:lnTo>
                  <a:pt x="694545" y="330200"/>
                </a:lnTo>
                <a:close/>
              </a:path>
              <a:path w="985520" h="3175000">
                <a:moveTo>
                  <a:pt x="702599" y="279400"/>
                </a:moveTo>
                <a:lnTo>
                  <a:pt x="259587" y="279400"/>
                </a:lnTo>
                <a:lnTo>
                  <a:pt x="264172" y="304800"/>
                </a:lnTo>
                <a:lnTo>
                  <a:pt x="266331" y="317500"/>
                </a:lnTo>
                <a:lnTo>
                  <a:pt x="698974" y="317500"/>
                </a:lnTo>
                <a:lnTo>
                  <a:pt x="701128" y="304800"/>
                </a:lnTo>
                <a:lnTo>
                  <a:pt x="702599" y="279400"/>
                </a:lnTo>
                <a:close/>
              </a:path>
              <a:path w="985520" h="3175000">
                <a:moveTo>
                  <a:pt x="265190" y="266700"/>
                </a:moveTo>
                <a:lnTo>
                  <a:pt x="259495" y="279400"/>
                </a:lnTo>
                <a:lnTo>
                  <a:pt x="277964" y="279400"/>
                </a:lnTo>
                <a:lnTo>
                  <a:pt x="265190" y="266700"/>
                </a:lnTo>
                <a:close/>
              </a:path>
              <a:path w="985520" h="3175000">
                <a:moveTo>
                  <a:pt x="536473" y="241300"/>
                </a:moveTo>
                <a:lnTo>
                  <a:pt x="287655" y="241300"/>
                </a:lnTo>
                <a:lnTo>
                  <a:pt x="287489" y="279400"/>
                </a:lnTo>
                <a:lnTo>
                  <a:pt x="677862" y="279400"/>
                </a:lnTo>
                <a:lnTo>
                  <a:pt x="677712" y="254000"/>
                </a:lnTo>
                <a:lnTo>
                  <a:pt x="534670" y="254000"/>
                </a:lnTo>
                <a:lnTo>
                  <a:pt x="536473" y="241300"/>
                </a:lnTo>
                <a:close/>
              </a:path>
              <a:path w="985520" h="3175000">
                <a:moveTo>
                  <a:pt x="677113" y="152400"/>
                </a:moveTo>
                <a:lnTo>
                  <a:pt x="288086" y="152400"/>
                </a:lnTo>
                <a:lnTo>
                  <a:pt x="287566" y="241300"/>
                </a:lnTo>
                <a:lnTo>
                  <a:pt x="536473" y="241300"/>
                </a:lnTo>
                <a:lnTo>
                  <a:pt x="534670" y="254000"/>
                </a:lnTo>
                <a:lnTo>
                  <a:pt x="677712" y="254000"/>
                </a:lnTo>
                <a:lnTo>
                  <a:pt x="677113" y="152400"/>
                </a:lnTo>
                <a:close/>
              </a:path>
              <a:path w="985520" h="3175000">
                <a:moveTo>
                  <a:pt x="675309" y="127000"/>
                </a:moveTo>
                <a:lnTo>
                  <a:pt x="289890" y="127000"/>
                </a:lnTo>
                <a:lnTo>
                  <a:pt x="266128" y="152400"/>
                </a:lnTo>
                <a:lnTo>
                  <a:pt x="699071" y="152400"/>
                </a:lnTo>
                <a:lnTo>
                  <a:pt x="675309" y="127000"/>
                </a:lnTo>
                <a:close/>
              </a:path>
              <a:path w="985520" h="3175000">
                <a:moveTo>
                  <a:pt x="509195" y="0"/>
                </a:moveTo>
                <a:lnTo>
                  <a:pt x="460522" y="0"/>
                </a:lnTo>
                <a:lnTo>
                  <a:pt x="425733" y="12700"/>
                </a:lnTo>
                <a:lnTo>
                  <a:pt x="406171" y="12700"/>
                </a:lnTo>
                <a:lnTo>
                  <a:pt x="362685" y="25400"/>
                </a:lnTo>
                <a:lnTo>
                  <a:pt x="331038" y="38100"/>
                </a:lnTo>
                <a:lnTo>
                  <a:pt x="309402" y="76200"/>
                </a:lnTo>
                <a:lnTo>
                  <a:pt x="295948" y="101600"/>
                </a:lnTo>
                <a:lnTo>
                  <a:pt x="275729" y="127000"/>
                </a:lnTo>
                <a:lnTo>
                  <a:pt x="689470" y="127000"/>
                </a:lnTo>
                <a:lnTo>
                  <a:pt x="661289" y="101600"/>
                </a:lnTo>
                <a:lnTo>
                  <a:pt x="699373" y="101600"/>
                </a:lnTo>
                <a:lnTo>
                  <a:pt x="686387" y="88900"/>
                </a:lnTo>
                <a:lnTo>
                  <a:pt x="665195" y="76200"/>
                </a:lnTo>
                <a:lnTo>
                  <a:pt x="632650" y="50800"/>
                </a:lnTo>
                <a:lnTo>
                  <a:pt x="567866" y="12700"/>
                </a:lnTo>
                <a:lnTo>
                  <a:pt x="5091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7" name="object 105">
            <a:extLst>
              <a:ext uri="{C183D7F6-B498-43B3-948B-1728B52AA6E4}">
                <adec:decorative xmlns:adec="http://schemas.microsoft.com/office/drawing/2017/decorative" val="1"/>
              </a:ext>
            </a:extLst>
          </p:cNvPr>
          <p:cNvSpPr>
            <a:spLocks/>
          </p:cNvSpPr>
          <p:nvPr/>
        </p:nvSpPr>
        <p:spPr bwMode="auto">
          <a:xfrm>
            <a:off x="6484938" y="1250950"/>
            <a:ext cx="984250" cy="3175000"/>
          </a:xfrm>
          <a:custGeom>
            <a:avLst/>
            <a:gdLst>
              <a:gd name="T0" fmla="*/ 218643 w 985520"/>
              <a:gd name="T1" fmla="*/ 1993900 h 3175000"/>
              <a:gd name="T2" fmla="*/ 224994 w 985520"/>
              <a:gd name="T3" fmla="*/ 2298700 h 3175000"/>
              <a:gd name="T4" fmla="*/ 237457 w 985520"/>
              <a:gd name="T5" fmla="*/ 2654300 h 3175000"/>
              <a:gd name="T6" fmla="*/ 257374 w 985520"/>
              <a:gd name="T7" fmla="*/ 2959100 h 3175000"/>
              <a:gd name="T8" fmla="*/ 248211 w 985520"/>
              <a:gd name="T9" fmla="*/ 3048000 h 3175000"/>
              <a:gd name="T10" fmla="*/ 63307 w 985520"/>
              <a:gd name="T11" fmla="*/ 3136900 h 3175000"/>
              <a:gd name="T12" fmla="*/ 381530 w 985520"/>
              <a:gd name="T13" fmla="*/ 3162300 h 3175000"/>
              <a:gd name="T14" fmla="*/ 384812 w 985520"/>
              <a:gd name="T15" fmla="*/ 3086100 h 3175000"/>
              <a:gd name="T16" fmla="*/ 481538 w 985520"/>
              <a:gd name="T17" fmla="*/ 1854200 h 3175000"/>
              <a:gd name="T18" fmla="*/ 631426 w 985520"/>
              <a:gd name="T19" fmla="*/ 3175000 h 3175000"/>
              <a:gd name="T20" fmla="*/ 566011 w 985520"/>
              <a:gd name="T21" fmla="*/ 2425700 h 3175000"/>
              <a:gd name="T22" fmla="*/ 568782 w 985520"/>
              <a:gd name="T23" fmla="*/ 3149600 h 3175000"/>
              <a:gd name="T24" fmla="*/ 963572 w 985520"/>
              <a:gd name="T25" fmla="*/ 3149600 h 3175000"/>
              <a:gd name="T26" fmla="*/ 732369 w 985520"/>
              <a:gd name="T27" fmla="*/ 3060700 h 3175000"/>
              <a:gd name="T28" fmla="*/ 700621 w 985520"/>
              <a:gd name="T29" fmla="*/ 2984500 h 3175000"/>
              <a:gd name="T30" fmla="*/ 719876 w 985520"/>
              <a:gd name="T31" fmla="*/ 2768600 h 3175000"/>
              <a:gd name="T32" fmla="*/ 734686 w 985520"/>
              <a:gd name="T33" fmla="*/ 2413000 h 3175000"/>
              <a:gd name="T34" fmla="*/ 742937 w 985520"/>
              <a:gd name="T35" fmla="*/ 2082800 h 3175000"/>
              <a:gd name="T36" fmla="*/ 754348 w 985520"/>
              <a:gd name="T37" fmla="*/ 1854200 h 3175000"/>
              <a:gd name="T38" fmla="*/ 119386 w 985520"/>
              <a:gd name="T39" fmla="*/ 698500 h 3175000"/>
              <a:gd name="T40" fmla="*/ 64948 w 985520"/>
              <a:gd name="T41" fmla="*/ 965200 h 3175000"/>
              <a:gd name="T42" fmla="*/ 72411 w 985520"/>
              <a:gd name="T43" fmla="*/ 1384300 h 3175000"/>
              <a:gd name="T44" fmla="*/ 51514 w 985520"/>
              <a:gd name="T45" fmla="*/ 1574800 h 3175000"/>
              <a:gd name="T46" fmla="*/ 55222 w 985520"/>
              <a:gd name="T47" fmla="*/ 1714500 h 3175000"/>
              <a:gd name="T48" fmla="*/ 127794 w 985520"/>
              <a:gd name="T49" fmla="*/ 1739900 h 3175000"/>
              <a:gd name="T50" fmla="*/ 161699 w 985520"/>
              <a:gd name="T51" fmla="*/ 1612900 h 3175000"/>
              <a:gd name="T52" fmla="*/ 153605 w 985520"/>
              <a:gd name="T53" fmla="*/ 1536700 h 3175000"/>
              <a:gd name="T54" fmla="*/ 178107 w 985520"/>
              <a:gd name="T55" fmla="*/ 1270000 h 3175000"/>
              <a:gd name="T56" fmla="*/ 214877 w 985520"/>
              <a:gd name="T57" fmla="*/ 939800 h 3175000"/>
              <a:gd name="T58" fmla="*/ 843716 w 985520"/>
              <a:gd name="T59" fmla="*/ 698500 h 3175000"/>
              <a:gd name="T60" fmla="*/ 132672 w 985520"/>
              <a:gd name="T61" fmla="*/ 1651000 h 3175000"/>
              <a:gd name="T62" fmla="*/ 157922 w 985520"/>
              <a:gd name="T63" fmla="*/ 1714500 h 3175000"/>
              <a:gd name="T64" fmla="*/ 253956 w 985520"/>
              <a:gd name="T65" fmla="*/ 1066800 h 3175000"/>
              <a:gd name="T66" fmla="*/ 237121 w 985520"/>
              <a:gd name="T67" fmla="*/ 1384300 h 3175000"/>
              <a:gd name="T68" fmla="*/ 722563 w 985520"/>
              <a:gd name="T69" fmla="*/ 1333500 h 3175000"/>
              <a:gd name="T70" fmla="*/ 708141 w 985520"/>
              <a:gd name="T71" fmla="*/ 1028700 h 3175000"/>
              <a:gd name="T72" fmla="*/ 748212 w 985520"/>
              <a:gd name="T73" fmla="*/ 939800 h 3175000"/>
              <a:gd name="T74" fmla="*/ 896824 w 985520"/>
              <a:gd name="T75" fmla="*/ 939800 h 3175000"/>
              <a:gd name="T76" fmla="*/ 651003 w 985520"/>
              <a:gd name="T77" fmla="*/ 558800 h 3175000"/>
              <a:gd name="T78" fmla="*/ 349716 w 985520"/>
              <a:gd name="T79" fmla="*/ 546100 h 3175000"/>
              <a:gd name="T80" fmla="*/ 356783 w 985520"/>
              <a:gd name="T81" fmla="*/ 469900 h 3175000"/>
              <a:gd name="T82" fmla="*/ 568219 w 985520"/>
              <a:gd name="T83" fmla="*/ 533400 h 3175000"/>
              <a:gd name="T84" fmla="*/ 316679 w 985520"/>
              <a:gd name="T85" fmla="*/ 419100 h 3175000"/>
              <a:gd name="T86" fmla="*/ 642920 w 985520"/>
              <a:gd name="T87" fmla="*/ 406400 h 3175000"/>
              <a:gd name="T88" fmla="*/ 668696 w 985520"/>
              <a:gd name="T89" fmla="*/ 368300 h 3175000"/>
              <a:gd name="T90" fmla="*/ 688927 w 985520"/>
              <a:gd name="T91" fmla="*/ 317500 h 3175000"/>
              <a:gd name="T92" fmla="*/ 683160 w 985520"/>
              <a:gd name="T93" fmla="*/ 342900 h 3175000"/>
              <a:gd name="T94" fmla="*/ 337763 w 985520"/>
              <a:gd name="T95" fmla="*/ 330200 h 3175000"/>
              <a:gd name="T96" fmla="*/ 617030 w 985520"/>
              <a:gd name="T97" fmla="*/ 342900 h 3175000"/>
              <a:gd name="T98" fmla="*/ 263258 w 985520"/>
              <a:gd name="T99" fmla="*/ 317500 h 3175000"/>
              <a:gd name="T100" fmla="*/ 274757 w 985520"/>
              <a:gd name="T101" fmla="*/ 279400 h 3175000"/>
              <a:gd name="T102" fmla="*/ 669893 w 985520"/>
              <a:gd name="T103" fmla="*/ 254000 h 3175000"/>
              <a:gd name="T104" fmla="*/ 530283 w 985520"/>
              <a:gd name="T105" fmla="*/ 241300 h 3175000"/>
              <a:gd name="T106" fmla="*/ 263057 w 985520"/>
              <a:gd name="T107" fmla="*/ 152400 h 3175000"/>
              <a:gd name="T108" fmla="*/ 401485 w 985520"/>
              <a:gd name="T109" fmla="*/ 12700 h 3175000"/>
              <a:gd name="T110" fmla="*/ 681515 w 985520"/>
              <a:gd name="T111" fmla="*/ 127000 h 3175000"/>
              <a:gd name="T112" fmla="*/ 561314 w 985520"/>
              <a:gd name="T113" fmla="*/ 12700 h 3175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520" h="3175000">
                <a:moveTo>
                  <a:pt x="753173" y="1473200"/>
                </a:moveTo>
                <a:lnTo>
                  <a:pt x="221183" y="1473200"/>
                </a:lnTo>
                <a:lnTo>
                  <a:pt x="209207" y="1930400"/>
                </a:lnTo>
                <a:lnTo>
                  <a:pt x="220192" y="1930400"/>
                </a:lnTo>
                <a:lnTo>
                  <a:pt x="220629" y="1955800"/>
                </a:lnTo>
                <a:lnTo>
                  <a:pt x="221195" y="1993900"/>
                </a:lnTo>
                <a:lnTo>
                  <a:pt x="221894" y="2032000"/>
                </a:lnTo>
                <a:lnTo>
                  <a:pt x="222733" y="2082800"/>
                </a:lnTo>
                <a:lnTo>
                  <a:pt x="223719" y="2120900"/>
                </a:lnTo>
                <a:lnTo>
                  <a:pt x="224858" y="2184400"/>
                </a:lnTo>
                <a:lnTo>
                  <a:pt x="226156" y="2235200"/>
                </a:lnTo>
                <a:lnTo>
                  <a:pt x="227620" y="2298700"/>
                </a:lnTo>
                <a:lnTo>
                  <a:pt x="229255" y="2349500"/>
                </a:lnTo>
                <a:lnTo>
                  <a:pt x="231069" y="2413000"/>
                </a:lnTo>
                <a:lnTo>
                  <a:pt x="233067" y="2476500"/>
                </a:lnTo>
                <a:lnTo>
                  <a:pt x="235255" y="2540000"/>
                </a:lnTo>
                <a:lnTo>
                  <a:pt x="237640" y="2603500"/>
                </a:lnTo>
                <a:lnTo>
                  <a:pt x="240229" y="2654300"/>
                </a:lnTo>
                <a:lnTo>
                  <a:pt x="243027" y="2717800"/>
                </a:lnTo>
                <a:lnTo>
                  <a:pt x="246041" y="2768600"/>
                </a:lnTo>
                <a:lnTo>
                  <a:pt x="249276" y="2819400"/>
                </a:lnTo>
                <a:lnTo>
                  <a:pt x="252741" y="2870200"/>
                </a:lnTo>
                <a:lnTo>
                  <a:pt x="256439" y="2908300"/>
                </a:lnTo>
                <a:lnTo>
                  <a:pt x="260379" y="2959100"/>
                </a:lnTo>
                <a:lnTo>
                  <a:pt x="264566" y="2984500"/>
                </a:lnTo>
                <a:lnTo>
                  <a:pt x="266204" y="2984500"/>
                </a:lnTo>
                <a:lnTo>
                  <a:pt x="266877" y="2997200"/>
                </a:lnTo>
                <a:lnTo>
                  <a:pt x="267563" y="2997200"/>
                </a:lnTo>
                <a:lnTo>
                  <a:pt x="262561" y="3022600"/>
                </a:lnTo>
                <a:lnTo>
                  <a:pt x="251109" y="3048000"/>
                </a:lnTo>
                <a:lnTo>
                  <a:pt x="239340" y="3048000"/>
                </a:lnTo>
                <a:lnTo>
                  <a:pt x="233387" y="3060700"/>
                </a:lnTo>
                <a:lnTo>
                  <a:pt x="180778" y="3073400"/>
                </a:lnTo>
                <a:lnTo>
                  <a:pt x="145602" y="3098800"/>
                </a:lnTo>
                <a:lnTo>
                  <a:pt x="111983" y="3111500"/>
                </a:lnTo>
                <a:lnTo>
                  <a:pt x="64046" y="3136900"/>
                </a:lnTo>
                <a:lnTo>
                  <a:pt x="30837" y="3136900"/>
                </a:lnTo>
                <a:lnTo>
                  <a:pt x="10396" y="3149600"/>
                </a:lnTo>
                <a:lnTo>
                  <a:pt x="768" y="3162300"/>
                </a:lnTo>
                <a:lnTo>
                  <a:pt x="0" y="3175000"/>
                </a:lnTo>
                <a:lnTo>
                  <a:pt x="372414" y="3175000"/>
                </a:lnTo>
                <a:lnTo>
                  <a:pt x="385983" y="3162300"/>
                </a:lnTo>
                <a:lnTo>
                  <a:pt x="394042" y="3162300"/>
                </a:lnTo>
                <a:lnTo>
                  <a:pt x="397910" y="3149600"/>
                </a:lnTo>
                <a:lnTo>
                  <a:pt x="398907" y="3149600"/>
                </a:lnTo>
                <a:lnTo>
                  <a:pt x="406221" y="3136900"/>
                </a:lnTo>
                <a:lnTo>
                  <a:pt x="404321" y="3124200"/>
                </a:lnTo>
                <a:lnTo>
                  <a:pt x="389304" y="3086100"/>
                </a:lnTo>
                <a:lnTo>
                  <a:pt x="357263" y="3022600"/>
                </a:lnTo>
                <a:lnTo>
                  <a:pt x="429971" y="2654300"/>
                </a:lnTo>
                <a:lnTo>
                  <a:pt x="401739" y="2425700"/>
                </a:lnTo>
                <a:lnTo>
                  <a:pt x="445617" y="1943100"/>
                </a:lnTo>
                <a:lnTo>
                  <a:pt x="452983" y="1943100"/>
                </a:lnTo>
                <a:lnTo>
                  <a:pt x="487159" y="1854200"/>
                </a:lnTo>
                <a:lnTo>
                  <a:pt x="763153" y="1854200"/>
                </a:lnTo>
                <a:lnTo>
                  <a:pt x="753173" y="1473200"/>
                </a:lnTo>
                <a:close/>
              </a:path>
              <a:path w="985520" h="3175000">
                <a:moveTo>
                  <a:pt x="662748" y="3162300"/>
                </a:moveTo>
                <a:lnTo>
                  <a:pt x="581844" y="3162300"/>
                </a:lnTo>
                <a:lnTo>
                  <a:pt x="588940" y="3175000"/>
                </a:lnTo>
                <a:lnTo>
                  <a:pt x="638797" y="3175000"/>
                </a:lnTo>
                <a:lnTo>
                  <a:pt x="662748" y="3162300"/>
                </a:lnTo>
                <a:close/>
              </a:path>
              <a:path w="985520" h="3175000">
                <a:moveTo>
                  <a:pt x="763153" y="1854200"/>
                </a:moveTo>
                <a:lnTo>
                  <a:pt x="487159" y="1854200"/>
                </a:lnTo>
                <a:lnTo>
                  <a:pt x="521373" y="1943100"/>
                </a:lnTo>
                <a:lnTo>
                  <a:pt x="528713" y="1943100"/>
                </a:lnTo>
                <a:lnTo>
                  <a:pt x="572617" y="2425700"/>
                </a:lnTo>
                <a:lnTo>
                  <a:pt x="544360" y="2654300"/>
                </a:lnTo>
                <a:lnTo>
                  <a:pt x="617067" y="3022600"/>
                </a:lnTo>
                <a:lnTo>
                  <a:pt x="587013" y="3086100"/>
                </a:lnTo>
                <a:lnTo>
                  <a:pt x="575314" y="3124200"/>
                </a:lnTo>
                <a:lnTo>
                  <a:pt x="574081" y="3149600"/>
                </a:lnTo>
                <a:lnTo>
                  <a:pt x="575424" y="3149600"/>
                </a:lnTo>
                <a:lnTo>
                  <a:pt x="578167" y="3162300"/>
                </a:lnTo>
                <a:lnTo>
                  <a:pt x="707289" y="3162300"/>
                </a:lnTo>
                <a:lnTo>
                  <a:pt x="748436" y="3175000"/>
                </a:lnTo>
                <a:lnTo>
                  <a:pt x="985215" y="3175000"/>
                </a:lnTo>
                <a:lnTo>
                  <a:pt x="984451" y="3162300"/>
                </a:lnTo>
                <a:lnTo>
                  <a:pt x="974820" y="3149600"/>
                </a:lnTo>
                <a:lnTo>
                  <a:pt x="954368" y="3136900"/>
                </a:lnTo>
                <a:lnTo>
                  <a:pt x="921143" y="3136900"/>
                </a:lnTo>
                <a:lnTo>
                  <a:pt x="859025" y="3111500"/>
                </a:lnTo>
                <a:lnTo>
                  <a:pt x="800846" y="3086100"/>
                </a:lnTo>
                <a:lnTo>
                  <a:pt x="757758" y="3060700"/>
                </a:lnTo>
                <a:lnTo>
                  <a:pt x="740918" y="3060700"/>
                </a:lnTo>
                <a:lnTo>
                  <a:pt x="734981" y="3048000"/>
                </a:lnTo>
                <a:lnTo>
                  <a:pt x="723212" y="3048000"/>
                </a:lnTo>
                <a:lnTo>
                  <a:pt x="711755" y="3022600"/>
                </a:lnTo>
                <a:lnTo>
                  <a:pt x="706755" y="2997200"/>
                </a:lnTo>
                <a:lnTo>
                  <a:pt x="707478" y="2997200"/>
                </a:lnTo>
                <a:lnTo>
                  <a:pt x="708799" y="2984500"/>
                </a:lnTo>
                <a:lnTo>
                  <a:pt x="709739" y="2984500"/>
                </a:lnTo>
                <a:lnTo>
                  <a:pt x="713929" y="2959100"/>
                </a:lnTo>
                <a:lnTo>
                  <a:pt x="717872" y="2908300"/>
                </a:lnTo>
                <a:lnTo>
                  <a:pt x="721574" y="2870200"/>
                </a:lnTo>
                <a:lnTo>
                  <a:pt x="725041" y="2819400"/>
                </a:lnTo>
                <a:lnTo>
                  <a:pt x="728279" y="2768600"/>
                </a:lnTo>
                <a:lnTo>
                  <a:pt x="731295" y="2717800"/>
                </a:lnTo>
                <a:lnTo>
                  <a:pt x="734095" y="2654300"/>
                </a:lnTo>
                <a:lnTo>
                  <a:pt x="736685" y="2603500"/>
                </a:lnTo>
                <a:lnTo>
                  <a:pt x="739072" y="2540000"/>
                </a:lnTo>
                <a:lnTo>
                  <a:pt x="741263" y="2476500"/>
                </a:lnTo>
                <a:lnTo>
                  <a:pt x="743262" y="2413000"/>
                </a:lnTo>
                <a:lnTo>
                  <a:pt x="745078" y="2349500"/>
                </a:lnTo>
                <a:lnTo>
                  <a:pt x="746715" y="2298700"/>
                </a:lnTo>
                <a:lnTo>
                  <a:pt x="748180" y="2235200"/>
                </a:lnTo>
                <a:lnTo>
                  <a:pt x="749481" y="2184400"/>
                </a:lnTo>
                <a:lnTo>
                  <a:pt x="750622" y="2120900"/>
                </a:lnTo>
                <a:lnTo>
                  <a:pt x="751610" y="2082800"/>
                </a:lnTo>
                <a:lnTo>
                  <a:pt x="752453" y="2032000"/>
                </a:lnTo>
                <a:lnTo>
                  <a:pt x="753155" y="1993900"/>
                </a:lnTo>
                <a:lnTo>
                  <a:pt x="753723" y="1955800"/>
                </a:lnTo>
                <a:lnTo>
                  <a:pt x="754164" y="1930400"/>
                </a:lnTo>
                <a:lnTo>
                  <a:pt x="765149" y="1930400"/>
                </a:lnTo>
                <a:lnTo>
                  <a:pt x="763153" y="1854200"/>
                </a:lnTo>
                <a:close/>
              </a:path>
              <a:path w="985520" h="3175000">
                <a:moveTo>
                  <a:pt x="727914" y="584200"/>
                </a:moveTo>
                <a:lnTo>
                  <a:pt x="246399" y="584200"/>
                </a:lnTo>
                <a:lnTo>
                  <a:pt x="225819" y="596900"/>
                </a:lnTo>
                <a:lnTo>
                  <a:pt x="210769" y="609600"/>
                </a:lnTo>
                <a:lnTo>
                  <a:pt x="168444" y="635000"/>
                </a:lnTo>
                <a:lnTo>
                  <a:pt x="120779" y="698500"/>
                </a:lnTo>
                <a:lnTo>
                  <a:pt x="105714" y="736600"/>
                </a:lnTo>
                <a:lnTo>
                  <a:pt x="91946" y="787400"/>
                </a:lnTo>
                <a:lnTo>
                  <a:pt x="80132" y="838200"/>
                </a:lnTo>
                <a:lnTo>
                  <a:pt x="71101" y="901700"/>
                </a:lnTo>
                <a:lnTo>
                  <a:pt x="65684" y="952500"/>
                </a:lnTo>
                <a:lnTo>
                  <a:pt x="65706" y="965200"/>
                </a:lnTo>
                <a:lnTo>
                  <a:pt x="66119" y="1003300"/>
                </a:lnTo>
                <a:lnTo>
                  <a:pt x="66858" y="1041400"/>
                </a:lnTo>
                <a:lnTo>
                  <a:pt x="69066" y="1181100"/>
                </a:lnTo>
                <a:lnTo>
                  <a:pt x="70408" y="1244600"/>
                </a:lnTo>
                <a:lnTo>
                  <a:pt x="71826" y="1320800"/>
                </a:lnTo>
                <a:lnTo>
                  <a:pt x="73256" y="1384300"/>
                </a:lnTo>
                <a:lnTo>
                  <a:pt x="74635" y="1447800"/>
                </a:lnTo>
                <a:lnTo>
                  <a:pt x="75900" y="1498600"/>
                </a:lnTo>
                <a:lnTo>
                  <a:pt x="76989" y="1524000"/>
                </a:lnTo>
                <a:lnTo>
                  <a:pt x="77838" y="1536700"/>
                </a:lnTo>
                <a:lnTo>
                  <a:pt x="61145" y="1562100"/>
                </a:lnTo>
                <a:lnTo>
                  <a:pt x="52116" y="1574800"/>
                </a:lnTo>
                <a:lnTo>
                  <a:pt x="47632" y="1587500"/>
                </a:lnTo>
                <a:lnTo>
                  <a:pt x="44577" y="1587500"/>
                </a:lnTo>
                <a:lnTo>
                  <a:pt x="40302" y="1612900"/>
                </a:lnTo>
                <a:lnTo>
                  <a:pt x="37511" y="1638300"/>
                </a:lnTo>
                <a:lnTo>
                  <a:pt x="41074" y="1676400"/>
                </a:lnTo>
                <a:lnTo>
                  <a:pt x="55867" y="1714500"/>
                </a:lnTo>
                <a:lnTo>
                  <a:pt x="77242" y="1739900"/>
                </a:lnTo>
                <a:lnTo>
                  <a:pt x="95665" y="1752600"/>
                </a:lnTo>
                <a:lnTo>
                  <a:pt x="108588" y="1765300"/>
                </a:lnTo>
                <a:lnTo>
                  <a:pt x="128984" y="1765300"/>
                </a:lnTo>
                <a:lnTo>
                  <a:pt x="130296" y="1752600"/>
                </a:lnTo>
                <a:lnTo>
                  <a:pt x="129286" y="1739900"/>
                </a:lnTo>
                <a:lnTo>
                  <a:pt x="123210" y="1701800"/>
                </a:lnTo>
                <a:lnTo>
                  <a:pt x="121822" y="1676400"/>
                </a:lnTo>
                <a:lnTo>
                  <a:pt x="124764" y="1663700"/>
                </a:lnTo>
                <a:lnTo>
                  <a:pt x="130070" y="1651000"/>
                </a:lnTo>
                <a:lnTo>
                  <a:pt x="164861" y="1651000"/>
                </a:lnTo>
                <a:lnTo>
                  <a:pt x="163587" y="1612900"/>
                </a:lnTo>
                <a:lnTo>
                  <a:pt x="159766" y="1574800"/>
                </a:lnTo>
                <a:lnTo>
                  <a:pt x="156196" y="1562100"/>
                </a:lnTo>
                <a:lnTo>
                  <a:pt x="154717" y="1549400"/>
                </a:lnTo>
                <a:lnTo>
                  <a:pt x="154486" y="1549400"/>
                </a:lnTo>
                <a:lnTo>
                  <a:pt x="154660" y="1536700"/>
                </a:lnTo>
                <a:lnTo>
                  <a:pt x="155397" y="1536700"/>
                </a:lnTo>
                <a:lnTo>
                  <a:pt x="157749" y="1524000"/>
                </a:lnTo>
                <a:lnTo>
                  <a:pt x="161824" y="1498600"/>
                </a:lnTo>
                <a:lnTo>
                  <a:pt x="166864" y="1447800"/>
                </a:lnTo>
                <a:lnTo>
                  <a:pt x="172110" y="1397000"/>
                </a:lnTo>
                <a:lnTo>
                  <a:pt x="176803" y="1333500"/>
                </a:lnTo>
                <a:lnTo>
                  <a:pt x="180186" y="1270000"/>
                </a:lnTo>
                <a:lnTo>
                  <a:pt x="181499" y="1219200"/>
                </a:lnTo>
                <a:lnTo>
                  <a:pt x="179984" y="1155700"/>
                </a:lnTo>
                <a:lnTo>
                  <a:pt x="189664" y="1092200"/>
                </a:lnTo>
                <a:lnTo>
                  <a:pt x="198351" y="1041400"/>
                </a:lnTo>
                <a:lnTo>
                  <a:pt x="207205" y="977900"/>
                </a:lnTo>
                <a:lnTo>
                  <a:pt x="217385" y="939800"/>
                </a:lnTo>
                <a:lnTo>
                  <a:pt x="907293" y="939800"/>
                </a:lnTo>
                <a:lnTo>
                  <a:pt x="903233" y="901700"/>
                </a:lnTo>
                <a:lnTo>
                  <a:pt x="894211" y="838200"/>
                </a:lnTo>
                <a:lnTo>
                  <a:pt x="882406" y="787400"/>
                </a:lnTo>
                <a:lnTo>
                  <a:pt x="868641" y="736600"/>
                </a:lnTo>
                <a:lnTo>
                  <a:pt x="853565" y="698500"/>
                </a:lnTo>
                <a:lnTo>
                  <a:pt x="834272" y="660400"/>
                </a:lnTo>
                <a:lnTo>
                  <a:pt x="763536" y="609600"/>
                </a:lnTo>
                <a:lnTo>
                  <a:pt x="748488" y="596900"/>
                </a:lnTo>
                <a:lnTo>
                  <a:pt x="727914" y="584200"/>
                </a:lnTo>
                <a:close/>
              </a:path>
              <a:path w="985520" h="3175000">
                <a:moveTo>
                  <a:pt x="164861" y="1651000"/>
                </a:moveTo>
                <a:lnTo>
                  <a:pt x="134221" y="1651000"/>
                </a:lnTo>
                <a:lnTo>
                  <a:pt x="137318" y="1663700"/>
                </a:lnTo>
                <a:lnTo>
                  <a:pt x="139458" y="1676400"/>
                </a:lnTo>
                <a:lnTo>
                  <a:pt x="142617" y="1689100"/>
                </a:lnTo>
                <a:lnTo>
                  <a:pt x="147907" y="1701800"/>
                </a:lnTo>
                <a:lnTo>
                  <a:pt x="154049" y="1714500"/>
                </a:lnTo>
                <a:lnTo>
                  <a:pt x="159766" y="1714500"/>
                </a:lnTo>
                <a:lnTo>
                  <a:pt x="163587" y="1701800"/>
                </a:lnTo>
                <a:lnTo>
                  <a:pt x="164861" y="1651000"/>
                </a:lnTo>
                <a:close/>
              </a:path>
              <a:path w="985520" h="3175000">
                <a:moveTo>
                  <a:pt x="716330" y="1016000"/>
                </a:moveTo>
                <a:lnTo>
                  <a:pt x="258013" y="1016000"/>
                </a:lnTo>
                <a:lnTo>
                  <a:pt x="257949" y="1028700"/>
                </a:lnTo>
                <a:lnTo>
                  <a:pt x="256921" y="1066800"/>
                </a:lnTo>
                <a:lnTo>
                  <a:pt x="255152" y="1117600"/>
                </a:lnTo>
                <a:lnTo>
                  <a:pt x="252777" y="1168400"/>
                </a:lnTo>
                <a:lnTo>
                  <a:pt x="249929" y="1219200"/>
                </a:lnTo>
                <a:lnTo>
                  <a:pt x="246743" y="1270000"/>
                </a:lnTo>
                <a:lnTo>
                  <a:pt x="243352" y="1333500"/>
                </a:lnTo>
                <a:lnTo>
                  <a:pt x="239889" y="1384300"/>
                </a:lnTo>
                <a:lnTo>
                  <a:pt x="236489" y="1422400"/>
                </a:lnTo>
                <a:lnTo>
                  <a:pt x="233286" y="1473200"/>
                </a:lnTo>
                <a:lnTo>
                  <a:pt x="741070" y="1473200"/>
                </a:lnTo>
                <a:lnTo>
                  <a:pt x="737866" y="1422400"/>
                </a:lnTo>
                <a:lnTo>
                  <a:pt x="734464" y="1384300"/>
                </a:lnTo>
                <a:lnTo>
                  <a:pt x="730998" y="1333500"/>
                </a:lnTo>
                <a:lnTo>
                  <a:pt x="727604" y="1270000"/>
                </a:lnTo>
                <a:lnTo>
                  <a:pt x="724416" y="1219200"/>
                </a:lnTo>
                <a:lnTo>
                  <a:pt x="721567" y="1168400"/>
                </a:lnTo>
                <a:lnTo>
                  <a:pt x="719193" y="1117600"/>
                </a:lnTo>
                <a:lnTo>
                  <a:pt x="717428" y="1066800"/>
                </a:lnTo>
                <a:lnTo>
                  <a:pt x="716407" y="1028700"/>
                </a:lnTo>
                <a:lnTo>
                  <a:pt x="716330" y="1016000"/>
                </a:lnTo>
                <a:close/>
              </a:path>
              <a:path w="985520" h="3175000">
                <a:moveTo>
                  <a:pt x="756945" y="939800"/>
                </a:moveTo>
                <a:lnTo>
                  <a:pt x="217385" y="939800"/>
                </a:lnTo>
                <a:lnTo>
                  <a:pt x="258064" y="1016000"/>
                </a:lnTo>
                <a:lnTo>
                  <a:pt x="716280" y="1016000"/>
                </a:lnTo>
                <a:lnTo>
                  <a:pt x="756945" y="939800"/>
                </a:lnTo>
                <a:close/>
              </a:path>
              <a:path w="985520" h="3175000">
                <a:moveTo>
                  <a:pt x="907293" y="939800"/>
                </a:moveTo>
                <a:lnTo>
                  <a:pt x="756945" y="939800"/>
                </a:lnTo>
                <a:lnTo>
                  <a:pt x="787083" y="965200"/>
                </a:lnTo>
                <a:lnTo>
                  <a:pt x="887374" y="965200"/>
                </a:lnTo>
                <a:lnTo>
                  <a:pt x="908646" y="952500"/>
                </a:lnTo>
                <a:lnTo>
                  <a:pt x="907293" y="939800"/>
                </a:lnTo>
                <a:close/>
              </a:path>
              <a:path w="985520" h="3175000">
                <a:moveTo>
                  <a:pt x="691083" y="571500"/>
                </a:moveTo>
                <a:lnTo>
                  <a:pt x="283248" y="571500"/>
                </a:lnTo>
                <a:lnTo>
                  <a:pt x="267283" y="584200"/>
                </a:lnTo>
                <a:lnTo>
                  <a:pt x="707038" y="584200"/>
                </a:lnTo>
                <a:lnTo>
                  <a:pt x="691083" y="571500"/>
                </a:lnTo>
                <a:close/>
              </a:path>
              <a:path w="985520" h="3175000">
                <a:moveTo>
                  <a:pt x="658602" y="558800"/>
                </a:moveTo>
                <a:lnTo>
                  <a:pt x="315728" y="558800"/>
                </a:lnTo>
                <a:lnTo>
                  <a:pt x="295822" y="571500"/>
                </a:lnTo>
                <a:lnTo>
                  <a:pt x="678508" y="571500"/>
                </a:lnTo>
                <a:lnTo>
                  <a:pt x="658602" y="558800"/>
                </a:lnTo>
                <a:close/>
              </a:path>
              <a:path w="985520" h="3175000">
                <a:moveTo>
                  <a:pt x="611776" y="546100"/>
                </a:moveTo>
                <a:lnTo>
                  <a:pt x="353798" y="546100"/>
                </a:lnTo>
                <a:lnTo>
                  <a:pt x="340786" y="558800"/>
                </a:lnTo>
                <a:lnTo>
                  <a:pt x="629954" y="558800"/>
                </a:lnTo>
                <a:lnTo>
                  <a:pt x="611776" y="546100"/>
                </a:lnTo>
                <a:close/>
              </a:path>
              <a:path w="985520" h="3175000">
                <a:moveTo>
                  <a:pt x="623789" y="444500"/>
                </a:moveTo>
                <a:lnTo>
                  <a:pt x="341698" y="444500"/>
                </a:lnTo>
                <a:lnTo>
                  <a:pt x="360948" y="469900"/>
                </a:lnTo>
                <a:lnTo>
                  <a:pt x="380067" y="508000"/>
                </a:lnTo>
                <a:lnTo>
                  <a:pt x="390702" y="533400"/>
                </a:lnTo>
                <a:lnTo>
                  <a:pt x="383654" y="533400"/>
                </a:lnTo>
                <a:lnTo>
                  <a:pt x="368641" y="546100"/>
                </a:lnTo>
                <a:lnTo>
                  <a:pt x="592196" y="546100"/>
                </a:lnTo>
                <a:lnTo>
                  <a:pt x="574852" y="533400"/>
                </a:lnTo>
                <a:lnTo>
                  <a:pt x="585770" y="495300"/>
                </a:lnTo>
                <a:lnTo>
                  <a:pt x="623789" y="444500"/>
                </a:lnTo>
                <a:close/>
              </a:path>
              <a:path w="985520" h="3175000">
                <a:moveTo>
                  <a:pt x="656285" y="381000"/>
                </a:moveTo>
                <a:lnTo>
                  <a:pt x="309016" y="381000"/>
                </a:lnTo>
                <a:lnTo>
                  <a:pt x="314889" y="406400"/>
                </a:lnTo>
                <a:lnTo>
                  <a:pt x="320376" y="419100"/>
                </a:lnTo>
                <a:lnTo>
                  <a:pt x="325597" y="431800"/>
                </a:lnTo>
                <a:lnTo>
                  <a:pt x="330669" y="444500"/>
                </a:lnTo>
                <a:lnTo>
                  <a:pt x="634657" y="444500"/>
                </a:lnTo>
                <a:lnTo>
                  <a:pt x="639729" y="431800"/>
                </a:lnTo>
                <a:lnTo>
                  <a:pt x="644947" y="419100"/>
                </a:lnTo>
                <a:lnTo>
                  <a:pt x="650426" y="406400"/>
                </a:lnTo>
                <a:lnTo>
                  <a:pt x="656285" y="381000"/>
                </a:lnTo>
                <a:close/>
              </a:path>
              <a:path w="985520" h="3175000">
                <a:moveTo>
                  <a:pt x="676502" y="368300"/>
                </a:moveTo>
                <a:lnTo>
                  <a:pt x="288829" y="368300"/>
                </a:lnTo>
                <a:lnTo>
                  <a:pt x="293797" y="381000"/>
                </a:lnTo>
                <a:lnTo>
                  <a:pt x="671528" y="381000"/>
                </a:lnTo>
                <a:lnTo>
                  <a:pt x="676502" y="368300"/>
                </a:lnTo>
                <a:close/>
              </a:path>
              <a:path w="985520" h="3175000">
                <a:moveTo>
                  <a:pt x="681723" y="355600"/>
                </a:moveTo>
                <a:lnTo>
                  <a:pt x="283595" y="355600"/>
                </a:lnTo>
                <a:lnTo>
                  <a:pt x="285681" y="368300"/>
                </a:lnTo>
                <a:lnTo>
                  <a:pt x="678751" y="368300"/>
                </a:lnTo>
                <a:lnTo>
                  <a:pt x="681723" y="355600"/>
                </a:lnTo>
                <a:close/>
              </a:path>
              <a:path w="985520" h="3175000">
                <a:moveTo>
                  <a:pt x="696969" y="317500"/>
                </a:moveTo>
                <a:lnTo>
                  <a:pt x="268344" y="317500"/>
                </a:lnTo>
                <a:lnTo>
                  <a:pt x="270777" y="330200"/>
                </a:lnTo>
                <a:lnTo>
                  <a:pt x="274193" y="342900"/>
                </a:lnTo>
                <a:lnTo>
                  <a:pt x="279907" y="355600"/>
                </a:lnTo>
                <a:lnTo>
                  <a:pt x="685416" y="355600"/>
                </a:lnTo>
                <a:lnTo>
                  <a:pt x="691134" y="342900"/>
                </a:lnTo>
                <a:lnTo>
                  <a:pt x="341083" y="342900"/>
                </a:lnTo>
                <a:lnTo>
                  <a:pt x="341706" y="330200"/>
                </a:lnTo>
                <a:lnTo>
                  <a:pt x="694545" y="330200"/>
                </a:lnTo>
                <a:lnTo>
                  <a:pt x="696969" y="317500"/>
                </a:lnTo>
                <a:close/>
              </a:path>
              <a:path w="985520" h="3175000">
                <a:moveTo>
                  <a:pt x="623595" y="330200"/>
                </a:moveTo>
                <a:lnTo>
                  <a:pt x="341706" y="330200"/>
                </a:lnTo>
                <a:lnTo>
                  <a:pt x="341858" y="342900"/>
                </a:lnTo>
                <a:lnTo>
                  <a:pt x="623468" y="342900"/>
                </a:lnTo>
                <a:lnTo>
                  <a:pt x="623595" y="330200"/>
                </a:lnTo>
                <a:close/>
              </a:path>
              <a:path w="985520" h="3175000">
                <a:moveTo>
                  <a:pt x="694545" y="330200"/>
                </a:moveTo>
                <a:lnTo>
                  <a:pt x="623595" y="330200"/>
                </a:lnTo>
                <a:lnTo>
                  <a:pt x="624230" y="342900"/>
                </a:lnTo>
                <a:lnTo>
                  <a:pt x="691134" y="342900"/>
                </a:lnTo>
                <a:lnTo>
                  <a:pt x="694545" y="330200"/>
                </a:lnTo>
                <a:close/>
              </a:path>
              <a:path w="985520" h="3175000">
                <a:moveTo>
                  <a:pt x="702599" y="279400"/>
                </a:moveTo>
                <a:lnTo>
                  <a:pt x="259587" y="279400"/>
                </a:lnTo>
                <a:lnTo>
                  <a:pt x="264172" y="304800"/>
                </a:lnTo>
                <a:lnTo>
                  <a:pt x="266331" y="317500"/>
                </a:lnTo>
                <a:lnTo>
                  <a:pt x="698974" y="317500"/>
                </a:lnTo>
                <a:lnTo>
                  <a:pt x="701128" y="304800"/>
                </a:lnTo>
                <a:lnTo>
                  <a:pt x="702599" y="279400"/>
                </a:lnTo>
                <a:close/>
              </a:path>
              <a:path w="985520" h="3175000">
                <a:moveTo>
                  <a:pt x="265190" y="266700"/>
                </a:moveTo>
                <a:lnTo>
                  <a:pt x="259495" y="279400"/>
                </a:lnTo>
                <a:lnTo>
                  <a:pt x="277964" y="279400"/>
                </a:lnTo>
                <a:lnTo>
                  <a:pt x="265190" y="266700"/>
                </a:lnTo>
                <a:close/>
              </a:path>
              <a:path w="985520" h="3175000">
                <a:moveTo>
                  <a:pt x="536473" y="241300"/>
                </a:moveTo>
                <a:lnTo>
                  <a:pt x="287655" y="241300"/>
                </a:lnTo>
                <a:lnTo>
                  <a:pt x="287489" y="279400"/>
                </a:lnTo>
                <a:lnTo>
                  <a:pt x="677862" y="279400"/>
                </a:lnTo>
                <a:lnTo>
                  <a:pt x="677712" y="254000"/>
                </a:lnTo>
                <a:lnTo>
                  <a:pt x="534670" y="254000"/>
                </a:lnTo>
                <a:lnTo>
                  <a:pt x="536473" y="241300"/>
                </a:lnTo>
                <a:close/>
              </a:path>
              <a:path w="985520" h="3175000">
                <a:moveTo>
                  <a:pt x="677113" y="152400"/>
                </a:moveTo>
                <a:lnTo>
                  <a:pt x="288086" y="152400"/>
                </a:lnTo>
                <a:lnTo>
                  <a:pt x="287566" y="241300"/>
                </a:lnTo>
                <a:lnTo>
                  <a:pt x="536473" y="241300"/>
                </a:lnTo>
                <a:lnTo>
                  <a:pt x="534670" y="254000"/>
                </a:lnTo>
                <a:lnTo>
                  <a:pt x="677712" y="254000"/>
                </a:lnTo>
                <a:lnTo>
                  <a:pt x="677113" y="152400"/>
                </a:lnTo>
                <a:close/>
              </a:path>
              <a:path w="985520" h="3175000">
                <a:moveTo>
                  <a:pt x="675309" y="127000"/>
                </a:moveTo>
                <a:lnTo>
                  <a:pt x="289890" y="127000"/>
                </a:lnTo>
                <a:lnTo>
                  <a:pt x="266128" y="152400"/>
                </a:lnTo>
                <a:lnTo>
                  <a:pt x="699071" y="152400"/>
                </a:lnTo>
                <a:lnTo>
                  <a:pt x="675309" y="127000"/>
                </a:lnTo>
                <a:close/>
              </a:path>
              <a:path w="985520" h="3175000">
                <a:moveTo>
                  <a:pt x="509195" y="0"/>
                </a:moveTo>
                <a:lnTo>
                  <a:pt x="460522" y="0"/>
                </a:lnTo>
                <a:lnTo>
                  <a:pt x="425733" y="12700"/>
                </a:lnTo>
                <a:lnTo>
                  <a:pt x="406171" y="12700"/>
                </a:lnTo>
                <a:lnTo>
                  <a:pt x="362685" y="25400"/>
                </a:lnTo>
                <a:lnTo>
                  <a:pt x="331038" y="38100"/>
                </a:lnTo>
                <a:lnTo>
                  <a:pt x="309402" y="76200"/>
                </a:lnTo>
                <a:lnTo>
                  <a:pt x="295948" y="101600"/>
                </a:lnTo>
                <a:lnTo>
                  <a:pt x="275729" y="127000"/>
                </a:lnTo>
                <a:lnTo>
                  <a:pt x="689470" y="127000"/>
                </a:lnTo>
                <a:lnTo>
                  <a:pt x="661289" y="101600"/>
                </a:lnTo>
                <a:lnTo>
                  <a:pt x="699373" y="101600"/>
                </a:lnTo>
                <a:lnTo>
                  <a:pt x="686387" y="88900"/>
                </a:lnTo>
                <a:lnTo>
                  <a:pt x="665195" y="76200"/>
                </a:lnTo>
                <a:lnTo>
                  <a:pt x="632650" y="50800"/>
                </a:lnTo>
                <a:lnTo>
                  <a:pt x="567866" y="12700"/>
                </a:lnTo>
                <a:lnTo>
                  <a:pt x="5091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8" name="object 106">
            <a:extLst>
              <a:ext uri="{C183D7F6-B498-43B3-948B-1728B52AA6E4}">
                <adec:decorative xmlns:adec="http://schemas.microsoft.com/office/drawing/2017/decorative" val="1"/>
              </a:ext>
            </a:extLst>
          </p:cNvPr>
          <p:cNvSpPr>
            <a:spLocks/>
          </p:cNvSpPr>
          <p:nvPr/>
        </p:nvSpPr>
        <p:spPr bwMode="auto">
          <a:xfrm>
            <a:off x="6664325" y="2849563"/>
            <a:ext cx="612775" cy="1463675"/>
          </a:xfrm>
          <a:custGeom>
            <a:avLst/>
            <a:gdLst>
              <a:gd name="T0" fmla="*/ 584869 w 612140"/>
              <a:gd name="T1" fmla="*/ 0 h 1462404"/>
              <a:gd name="T2" fmla="*/ 32703 w 612140"/>
              <a:gd name="T3" fmla="*/ 0 h 1462404"/>
              <a:gd name="T4" fmla="*/ 19942 w 612140"/>
              <a:gd name="T5" fmla="*/ 2590 h 1462404"/>
              <a:gd name="T6" fmla="*/ 9521 w 612140"/>
              <a:gd name="T7" fmla="*/ 9647 h 1462404"/>
              <a:gd name="T8" fmla="*/ 2519 w 612140"/>
              <a:gd name="T9" fmla="*/ 20094 h 1462404"/>
              <a:gd name="T10" fmla="*/ 0 w 612140"/>
              <a:gd name="T11" fmla="*/ 32854 h 1462404"/>
              <a:gd name="T12" fmla="*/ 10021 w 612140"/>
              <a:gd name="T13" fmla="*/ 1440477 h 1462404"/>
              <a:gd name="T14" fmla="*/ 12706 w 612140"/>
              <a:gd name="T15" fmla="*/ 1453241 h 1462404"/>
              <a:gd name="T16" fmla="*/ 19854 w 612140"/>
              <a:gd name="T17" fmla="*/ 1463702 h 1462404"/>
              <a:gd name="T18" fmla="*/ 30371 w 612140"/>
              <a:gd name="T19" fmla="*/ 1470773 h 1462404"/>
              <a:gd name="T20" fmla="*/ 43175 w 612140"/>
              <a:gd name="T21" fmla="*/ 1473372 h 1462404"/>
              <a:gd name="T22" fmla="*/ 222731 w 612140"/>
              <a:gd name="T23" fmla="*/ 1473372 h 1462404"/>
              <a:gd name="T24" fmla="*/ 256034 w 612140"/>
              <a:gd name="T25" fmla="*/ 1440477 h 1462404"/>
              <a:gd name="T26" fmla="*/ 258630 w 612140"/>
              <a:gd name="T27" fmla="*/ 1271821 h 1462404"/>
              <a:gd name="T28" fmla="*/ 267351 w 612140"/>
              <a:gd name="T29" fmla="*/ 900777 h 1462404"/>
              <a:gd name="T30" fmla="*/ 283594 w 612140"/>
              <a:gd name="T31" fmla="*/ 529735 h 1462404"/>
              <a:gd name="T32" fmla="*/ 308760 w 612140"/>
              <a:gd name="T33" fmla="*/ 361079 h 1462404"/>
              <a:gd name="T34" fmla="*/ 615237 w 612140"/>
              <a:gd name="T35" fmla="*/ 361079 h 1462404"/>
              <a:gd name="T36" fmla="*/ 617571 w 612140"/>
              <a:gd name="T37" fmla="*/ 32854 h 1462404"/>
              <a:gd name="T38" fmla="*/ 615065 w 612140"/>
              <a:gd name="T39" fmla="*/ 20094 h 1462404"/>
              <a:gd name="T40" fmla="*/ 608070 w 612140"/>
              <a:gd name="T41" fmla="*/ 9647 h 1462404"/>
              <a:gd name="T42" fmla="*/ 597648 w 612140"/>
              <a:gd name="T43" fmla="*/ 2590 h 1462404"/>
              <a:gd name="T44" fmla="*/ 584869 w 612140"/>
              <a:gd name="T45" fmla="*/ 0 h 1462404"/>
              <a:gd name="T46" fmla="*/ 615237 w 612140"/>
              <a:gd name="T47" fmla="*/ 361079 h 1462404"/>
              <a:gd name="T48" fmla="*/ 308760 w 612140"/>
              <a:gd name="T49" fmla="*/ 361079 h 1462404"/>
              <a:gd name="T50" fmla="*/ 332176 w 612140"/>
              <a:gd name="T51" fmla="*/ 377944 h 1462404"/>
              <a:gd name="T52" fmla="*/ 345483 w 612140"/>
              <a:gd name="T53" fmla="*/ 496003 h 1462404"/>
              <a:gd name="T54" fmla="*/ 353631 w 612140"/>
              <a:gd name="T55" fmla="*/ 816450 h 1462404"/>
              <a:gd name="T56" fmla="*/ 361575 w 612140"/>
              <a:gd name="T57" fmla="*/ 1440477 h 1462404"/>
              <a:gd name="T58" fmla="*/ 364311 w 612140"/>
              <a:gd name="T59" fmla="*/ 1453241 h 1462404"/>
              <a:gd name="T60" fmla="*/ 371501 w 612140"/>
              <a:gd name="T61" fmla="*/ 1463702 h 1462404"/>
              <a:gd name="T62" fmla="*/ 382043 w 612140"/>
              <a:gd name="T63" fmla="*/ 1470773 h 1462404"/>
              <a:gd name="T64" fmla="*/ 394839 w 612140"/>
              <a:gd name="T65" fmla="*/ 1473372 h 1462404"/>
              <a:gd name="T66" fmla="*/ 574409 w 612140"/>
              <a:gd name="T67" fmla="*/ 1473372 h 1462404"/>
              <a:gd name="T68" fmla="*/ 587207 w 612140"/>
              <a:gd name="T69" fmla="*/ 1470773 h 1462404"/>
              <a:gd name="T70" fmla="*/ 597723 w 612140"/>
              <a:gd name="T71" fmla="*/ 1463702 h 1462404"/>
              <a:gd name="T72" fmla="*/ 604872 w 612140"/>
              <a:gd name="T73" fmla="*/ 1453241 h 1462404"/>
              <a:gd name="T74" fmla="*/ 607559 w 612140"/>
              <a:gd name="T75" fmla="*/ 1440477 h 1462404"/>
              <a:gd name="T76" fmla="*/ 615237 w 612140"/>
              <a:gd name="T77" fmla="*/ 361079 h 1462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12140" h="1462404">
                <a:moveTo>
                  <a:pt x="579437" y="0"/>
                </a:moveTo>
                <a:lnTo>
                  <a:pt x="32397" y="0"/>
                </a:lnTo>
                <a:lnTo>
                  <a:pt x="19754" y="2572"/>
                </a:lnTo>
                <a:lnTo>
                  <a:pt x="9431" y="9575"/>
                </a:lnTo>
                <a:lnTo>
                  <a:pt x="2492" y="19941"/>
                </a:lnTo>
                <a:lnTo>
                  <a:pt x="0" y="32600"/>
                </a:lnTo>
                <a:lnTo>
                  <a:pt x="9931" y="1429258"/>
                </a:lnTo>
                <a:lnTo>
                  <a:pt x="12589" y="1441923"/>
                </a:lnTo>
                <a:lnTo>
                  <a:pt x="19670" y="1452302"/>
                </a:lnTo>
                <a:lnTo>
                  <a:pt x="30092" y="1459318"/>
                </a:lnTo>
                <a:lnTo>
                  <a:pt x="42773" y="1461897"/>
                </a:lnTo>
                <a:lnTo>
                  <a:pt x="220662" y="1461897"/>
                </a:lnTo>
                <a:lnTo>
                  <a:pt x="253657" y="1429258"/>
                </a:lnTo>
                <a:lnTo>
                  <a:pt x="256228" y="1261915"/>
                </a:lnTo>
                <a:lnTo>
                  <a:pt x="264868" y="893762"/>
                </a:lnTo>
                <a:lnTo>
                  <a:pt x="280960" y="525609"/>
                </a:lnTo>
                <a:lnTo>
                  <a:pt x="305892" y="358267"/>
                </a:lnTo>
                <a:lnTo>
                  <a:pt x="609522" y="358267"/>
                </a:lnTo>
                <a:lnTo>
                  <a:pt x="611835" y="32600"/>
                </a:lnTo>
                <a:lnTo>
                  <a:pt x="609353" y="19941"/>
                </a:lnTo>
                <a:lnTo>
                  <a:pt x="602422" y="9575"/>
                </a:lnTo>
                <a:lnTo>
                  <a:pt x="592098" y="2572"/>
                </a:lnTo>
                <a:lnTo>
                  <a:pt x="579437" y="0"/>
                </a:lnTo>
                <a:close/>
              </a:path>
              <a:path w="612140" h="1462404">
                <a:moveTo>
                  <a:pt x="609522" y="358267"/>
                </a:moveTo>
                <a:lnTo>
                  <a:pt x="305892" y="358267"/>
                </a:lnTo>
                <a:lnTo>
                  <a:pt x="329091" y="375001"/>
                </a:lnTo>
                <a:lnTo>
                  <a:pt x="342274" y="492140"/>
                </a:lnTo>
                <a:lnTo>
                  <a:pt x="350347" y="810091"/>
                </a:lnTo>
                <a:lnTo>
                  <a:pt x="358216" y="1429258"/>
                </a:lnTo>
                <a:lnTo>
                  <a:pt x="360927" y="1441923"/>
                </a:lnTo>
                <a:lnTo>
                  <a:pt x="368050" y="1452302"/>
                </a:lnTo>
                <a:lnTo>
                  <a:pt x="378495" y="1459318"/>
                </a:lnTo>
                <a:lnTo>
                  <a:pt x="391172" y="1461897"/>
                </a:lnTo>
                <a:lnTo>
                  <a:pt x="569074" y="1461897"/>
                </a:lnTo>
                <a:lnTo>
                  <a:pt x="581753" y="1459318"/>
                </a:lnTo>
                <a:lnTo>
                  <a:pt x="592172" y="1452302"/>
                </a:lnTo>
                <a:lnTo>
                  <a:pt x="599253" y="1441923"/>
                </a:lnTo>
                <a:lnTo>
                  <a:pt x="601916" y="1429258"/>
                </a:lnTo>
                <a:lnTo>
                  <a:pt x="609522" y="358267"/>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19" name="object 107">
            <a:extLst>
              <a:ext uri="{C183D7F6-B498-43B3-948B-1728B52AA6E4}">
                <adec:decorative xmlns:adec="http://schemas.microsoft.com/office/drawing/2017/decorative" val="1"/>
              </a:ext>
            </a:extLst>
          </p:cNvPr>
          <p:cNvSpPr>
            <a:spLocks/>
          </p:cNvSpPr>
          <p:nvPr/>
        </p:nvSpPr>
        <p:spPr bwMode="auto">
          <a:xfrm>
            <a:off x="6665913" y="2840038"/>
            <a:ext cx="609600" cy="1462087"/>
          </a:xfrm>
          <a:custGeom>
            <a:avLst/>
            <a:gdLst>
              <a:gd name="T0" fmla="*/ 0 w 609600"/>
              <a:gd name="T1" fmla="*/ 1459034 h 1462404"/>
              <a:gd name="T2" fmla="*/ 609206 w 609600"/>
              <a:gd name="T3" fmla="*/ 1459034 h 1462404"/>
              <a:gd name="T4" fmla="*/ 609206 w 609600"/>
              <a:gd name="T5" fmla="*/ 0 h 1462404"/>
              <a:gd name="T6" fmla="*/ 0 w 609600"/>
              <a:gd name="T7" fmla="*/ 0 h 1462404"/>
              <a:gd name="T8" fmla="*/ 0 w 609600"/>
              <a:gd name="T9" fmla="*/ 1459034 h 14624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9600" h="1462404">
                <a:moveTo>
                  <a:pt x="0" y="1461884"/>
                </a:moveTo>
                <a:lnTo>
                  <a:pt x="609206" y="1461884"/>
                </a:lnTo>
                <a:lnTo>
                  <a:pt x="609206" y="0"/>
                </a:lnTo>
                <a:lnTo>
                  <a:pt x="0" y="0"/>
                </a:lnTo>
                <a:lnTo>
                  <a:pt x="0" y="1461884"/>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0" name="object 108">
            <a:extLst>
              <a:ext uri="{C183D7F6-B498-43B3-948B-1728B52AA6E4}">
                <adec:decorative xmlns:adec="http://schemas.microsoft.com/office/drawing/2017/decorative" val="1"/>
              </a:ext>
            </a:extLst>
          </p:cNvPr>
          <p:cNvSpPr>
            <a:spLocks/>
          </p:cNvSpPr>
          <p:nvPr/>
        </p:nvSpPr>
        <p:spPr bwMode="auto">
          <a:xfrm>
            <a:off x="6481763" y="1795463"/>
            <a:ext cx="989012" cy="1174750"/>
          </a:xfrm>
          <a:custGeom>
            <a:avLst/>
            <a:gdLst>
              <a:gd name="T0" fmla="*/ 334911 w 988059"/>
              <a:gd name="T1" fmla="*/ 0 h 1174114"/>
              <a:gd name="T2" fmla="*/ 97025 w 988059"/>
              <a:gd name="T3" fmla="*/ 67548 h 1174114"/>
              <a:gd name="T4" fmla="*/ 63660 w 988059"/>
              <a:gd name="T5" fmla="*/ 95696 h 1174114"/>
              <a:gd name="T6" fmla="*/ 163 w 988059"/>
              <a:gd name="T7" fmla="*/ 372356 h 1174114"/>
              <a:gd name="T8" fmla="*/ 0 w 988059"/>
              <a:gd name="T9" fmla="*/ 384928 h 1174114"/>
              <a:gd name="T10" fmla="*/ 4804 w 988059"/>
              <a:gd name="T11" fmla="*/ 395506 h 1174114"/>
              <a:gd name="T12" fmla="*/ 13719 w 988059"/>
              <a:gd name="T13" fmla="*/ 402979 h 1174114"/>
              <a:gd name="T14" fmla="*/ 25915 w 988059"/>
              <a:gd name="T15" fmla="*/ 406240 h 1174114"/>
              <a:gd name="T16" fmla="*/ 160401 w 988059"/>
              <a:gd name="T17" fmla="*/ 413935 h 1174114"/>
              <a:gd name="T18" fmla="*/ 173334 w 988059"/>
              <a:gd name="T19" fmla="*/ 417250 h 1174114"/>
              <a:gd name="T20" fmla="*/ 195553 w 988059"/>
              <a:gd name="T21" fmla="*/ 448496 h 1174114"/>
              <a:gd name="T22" fmla="*/ 200075 w 988059"/>
              <a:gd name="T23" fmla="*/ 512957 h 1174114"/>
              <a:gd name="T24" fmla="*/ 201590 w 988059"/>
              <a:gd name="T25" fmla="*/ 562879 h 1174114"/>
              <a:gd name="T26" fmla="*/ 201409 w 988059"/>
              <a:gd name="T27" fmla="*/ 578159 h 1174114"/>
              <a:gd name="T28" fmla="*/ 185868 w 988059"/>
              <a:gd name="T29" fmla="*/ 1127807 h 1174114"/>
              <a:gd name="T30" fmla="*/ 188124 w 988059"/>
              <a:gd name="T31" fmla="*/ 1140702 h 1174114"/>
              <a:gd name="T32" fmla="*/ 465447 w 988059"/>
              <a:gd name="T33" fmla="*/ 1178561 h 1174114"/>
              <a:gd name="T34" fmla="*/ 498277 w 988059"/>
              <a:gd name="T35" fmla="*/ 1179398 h 1174114"/>
              <a:gd name="T36" fmla="*/ 515756 w 988059"/>
              <a:gd name="T37" fmla="*/ 1179159 h 1174114"/>
              <a:gd name="T38" fmla="*/ 769201 w 988059"/>
              <a:gd name="T39" fmla="*/ 1162735 h 1174114"/>
              <a:gd name="T40" fmla="*/ 801087 w 988059"/>
              <a:gd name="T41" fmla="*/ 1127807 h 1174114"/>
              <a:gd name="T42" fmla="*/ 785575 w 988059"/>
              <a:gd name="T43" fmla="*/ 578159 h 1174114"/>
              <a:gd name="T44" fmla="*/ 785587 w 988059"/>
              <a:gd name="T45" fmla="*/ 562857 h 1174114"/>
              <a:gd name="T46" fmla="*/ 789339 w 988059"/>
              <a:gd name="T47" fmla="*/ 512701 h 1174114"/>
              <a:gd name="T48" fmla="*/ 798654 w 988059"/>
              <a:gd name="T49" fmla="*/ 448266 h 1174114"/>
              <a:gd name="T50" fmla="*/ 823066 w 988059"/>
              <a:gd name="T51" fmla="*/ 417231 h 1174114"/>
              <a:gd name="T52" fmla="*/ 970650 w 988059"/>
              <a:gd name="T53" fmla="*/ 406240 h 1174114"/>
              <a:gd name="T54" fmla="*/ 982841 w 988059"/>
              <a:gd name="T55" fmla="*/ 402979 h 1174114"/>
              <a:gd name="T56" fmla="*/ 991759 w 988059"/>
              <a:gd name="T57" fmla="*/ 395506 h 1174114"/>
              <a:gd name="T58" fmla="*/ 996560 w 988059"/>
              <a:gd name="T59" fmla="*/ 384928 h 1174114"/>
              <a:gd name="T60" fmla="*/ 996399 w 988059"/>
              <a:gd name="T61" fmla="*/ 372356 h 1174114"/>
              <a:gd name="T62" fmla="*/ 961871 w 988059"/>
              <a:gd name="T63" fmla="*/ 216158 h 1174114"/>
              <a:gd name="T64" fmla="*/ 498281 w 988059"/>
              <a:gd name="T65" fmla="*/ 216158 h 1174114"/>
              <a:gd name="T66" fmla="*/ 489244 w 988059"/>
              <a:gd name="T67" fmla="*/ 213258 h 1174114"/>
              <a:gd name="T68" fmla="*/ 481321 w 988059"/>
              <a:gd name="T69" fmla="*/ 204575 h 1174114"/>
              <a:gd name="T70" fmla="*/ 369829 w 988059"/>
              <a:gd name="T71" fmla="*/ 20164 h 1174114"/>
              <a:gd name="T72" fmla="*/ 360751 w 988059"/>
              <a:gd name="T73" fmla="*/ 9999 h 1174114"/>
              <a:gd name="T74" fmla="*/ 348582 w 988059"/>
              <a:gd name="T75" fmla="*/ 3079 h 1174114"/>
              <a:gd name="T76" fmla="*/ 334911 w 988059"/>
              <a:gd name="T77" fmla="*/ 0 h 1174114"/>
              <a:gd name="T78" fmla="*/ 661658 w 988059"/>
              <a:gd name="T79" fmla="*/ 0 h 1174114"/>
              <a:gd name="T80" fmla="*/ 647988 w 988059"/>
              <a:gd name="T81" fmla="*/ 3079 h 1174114"/>
              <a:gd name="T82" fmla="*/ 635806 w 988059"/>
              <a:gd name="T83" fmla="*/ 9999 h 1174114"/>
              <a:gd name="T84" fmla="*/ 626709 w 988059"/>
              <a:gd name="T85" fmla="*/ 20164 h 1174114"/>
              <a:gd name="T86" fmla="*/ 515244 w 988059"/>
              <a:gd name="T87" fmla="*/ 204575 h 1174114"/>
              <a:gd name="T88" fmla="*/ 507319 w 988059"/>
              <a:gd name="T89" fmla="*/ 213258 h 1174114"/>
              <a:gd name="T90" fmla="*/ 498281 w 988059"/>
              <a:gd name="T91" fmla="*/ 216158 h 1174114"/>
              <a:gd name="T92" fmla="*/ 961871 w 988059"/>
              <a:gd name="T93" fmla="*/ 216158 h 1174114"/>
              <a:gd name="T94" fmla="*/ 938150 w 988059"/>
              <a:gd name="T95" fmla="*/ 108848 h 1174114"/>
              <a:gd name="T96" fmla="*/ 912328 w 988059"/>
              <a:gd name="T97" fmla="*/ 73689 h 1174114"/>
              <a:gd name="T98" fmla="*/ 675224 w 988059"/>
              <a:gd name="T99" fmla="*/ 1392 h 1174114"/>
              <a:gd name="T100" fmla="*/ 661658 w 988059"/>
              <a:gd name="T101" fmla="*/ 0 h 1174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88059" h="1174114">
                <a:moveTo>
                  <a:pt x="332018" y="0"/>
                </a:moveTo>
                <a:lnTo>
                  <a:pt x="96188" y="67220"/>
                </a:lnTo>
                <a:lnTo>
                  <a:pt x="63111" y="95228"/>
                </a:lnTo>
                <a:lnTo>
                  <a:pt x="163" y="370546"/>
                </a:lnTo>
                <a:lnTo>
                  <a:pt x="0" y="383057"/>
                </a:lnTo>
                <a:lnTo>
                  <a:pt x="4759" y="393583"/>
                </a:lnTo>
                <a:lnTo>
                  <a:pt x="13602" y="401020"/>
                </a:lnTo>
                <a:lnTo>
                  <a:pt x="25690" y="404265"/>
                </a:lnTo>
                <a:lnTo>
                  <a:pt x="159015" y="411923"/>
                </a:lnTo>
                <a:lnTo>
                  <a:pt x="171836" y="415221"/>
                </a:lnTo>
                <a:lnTo>
                  <a:pt x="193864" y="446315"/>
                </a:lnTo>
                <a:lnTo>
                  <a:pt x="198347" y="510462"/>
                </a:lnTo>
                <a:lnTo>
                  <a:pt x="199848" y="560142"/>
                </a:lnTo>
                <a:lnTo>
                  <a:pt x="199668" y="575347"/>
                </a:lnTo>
                <a:lnTo>
                  <a:pt x="184262" y="1122323"/>
                </a:lnTo>
                <a:lnTo>
                  <a:pt x="186499" y="1135155"/>
                </a:lnTo>
                <a:lnTo>
                  <a:pt x="461427" y="1172831"/>
                </a:lnTo>
                <a:lnTo>
                  <a:pt x="493973" y="1173664"/>
                </a:lnTo>
                <a:lnTo>
                  <a:pt x="511300" y="1173426"/>
                </a:lnTo>
                <a:lnTo>
                  <a:pt x="762557" y="1157083"/>
                </a:lnTo>
                <a:lnTo>
                  <a:pt x="794167" y="1122323"/>
                </a:lnTo>
                <a:lnTo>
                  <a:pt x="778788" y="575347"/>
                </a:lnTo>
                <a:lnTo>
                  <a:pt x="778800" y="560120"/>
                </a:lnTo>
                <a:lnTo>
                  <a:pt x="782520" y="510208"/>
                </a:lnTo>
                <a:lnTo>
                  <a:pt x="791754" y="446086"/>
                </a:lnTo>
                <a:lnTo>
                  <a:pt x="815955" y="415202"/>
                </a:lnTo>
                <a:lnTo>
                  <a:pt x="962264" y="404265"/>
                </a:lnTo>
                <a:lnTo>
                  <a:pt x="974350" y="401020"/>
                </a:lnTo>
                <a:lnTo>
                  <a:pt x="983191" y="393583"/>
                </a:lnTo>
                <a:lnTo>
                  <a:pt x="987950" y="383057"/>
                </a:lnTo>
                <a:lnTo>
                  <a:pt x="987791" y="370546"/>
                </a:lnTo>
                <a:lnTo>
                  <a:pt x="953561" y="215105"/>
                </a:lnTo>
                <a:lnTo>
                  <a:pt x="493977" y="215105"/>
                </a:lnTo>
                <a:lnTo>
                  <a:pt x="485017" y="212223"/>
                </a:lnTo>
                <a:lnTo>
                  <a:pt x="477163" y="203580"/>
                </a:lnTo>
                <a:lnTo>
                  <a:pt x="366634" y="20065"/>
                </a:lnTo>
                <a:lnTo>
                  <a:pt x="357634" y="9954"/>
                </a:lnTo>
                <a:lnTo>
                  <a:pt x="345570" y="3061"/>
                </a:lnTo>
                <a:lnTo>
                  <a:pt x="332018" y="0"/>
                </a:lnTo>
                <a:close/>
              </a:path>
              <a:path w="988059" h="1174114">
                <a:moveTo>
                  <a:pt x="655942" y="0"/>
                </a:moveTo>
                <a:lnTo>
                  <a:pt x="642390" y="3061"/>
                </a:lnTo>
                <a:lnTo>
                  <a:pt x="630313" y="9954"/>
                </a:lnTo>
                <a:lnTo>
                  <a:pt x="621295" y="20065"/>
                </a:lnTo>
                <a:lnTo>
                  <a:pt x="510792" y="203580"/>
                </a:lnTo>
                <a:lnTo>
                  <a:pt x="502937" y="212223"/>
                </a:lnTo>
                <a:lnTo>
                  <a:pt x="493977" y="215105"/>
                </a:lnTo>
                <a:lnTo>
                  <a:pt x="953561" y="215105"/>
                </a:lnTo>
                <a:lnTo>
                  <a:pt x="930045" y="108317"/>
                </a:lnTo>
                <a:lnTo>
                  <a:pt x="904447" y="73329"/>
                </a:lnTo>
                <a:lnTo>
                  <a:pt x="669390" y="1383"/>
                </a:lnTo>
                <a:lnTo>
                  <a:pt x="65594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1" name="object 109">
            <a:extLst>
              <a:ext uri="{C183D7F6-B498-43B3-948B-1728B52AA6E4}">
                <adec:decorative xmlns:adec="http://schemas.microsoft.com/office/drawing/2017/decorative" val="1"/>
              </a:ext>
            </a:extLst>
          </p:cNvPr>
          <p:cNvSpPr>
            <a:spLocks/>
          </p:cNvSpPr>
          <p:nvPr/>
        </p:nvSpPr>
        <p:spPr bwMode="auto">
          <a:xfrm>
            <a:off x="7596188" y="2054225"/>
            <a:ext cx="0" cy="288925"/>
          </a:xfrm>
          <a:custGeom>
            <a:avLst/>
            <a:gdLst>
              <a:gd name="T0" fmla="*/ 0 h 289560"/>
              <a:gd name="T1" fmla="*/ 283782 h 289560"/>
              <a:gd name="T2" fmla="*/ 0 60000 65536"/>
              <a:gd name="T3" fmla="*/ 0 60000 65536"/>
            </a:gdLst>
            <a:ahLst/>
            <a:cxnLst>
              <a:cxn ang="T2">
                <a:pos x="0" y="T0"/>
              </a:cxn>
              <a:cxn ang="T3">
                <a:pos x="0" y="T1"/>
              </a:cxn>
            </a:cxnLst>
            <a:rect l="0" t="0" r="r" b="b"/>
            <a:pathLst>
              <a:path h="289560">
                <a:moveTo>
                  <a:pt x="0" y="0"/>
                </a:moveTo>
                <a:lnTo>
                  <a:pt x="0" y="289445"/>
                </a:lnTo>
              </a:path>
            </a:pathLst>
          </a:custGeom>
          <a:noFill/>
          <a:ln w="61239">
            <a:solidFill>
              <a:srgbClr val="DCDDD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22" name="object 110">
            <a:extLst>
              <a:ext uri="{C183D7F6-B498-43B3-948B-1728B52AA6E4}">
                <adec:decorative xmlns:adec="http://schemas.microsoft.com/office/drawing/2017/decorative" val="1"/>
              </a:ext>
            </a:extLst>
          </p:cNvPr>
          <p:cNvSpPr>
            <a:spLocks/>
          </p:cNvSpPr>
          <p:nvPr/>
        </p:nvSpPr>
        <p:spPr bwMode="auto">
          <a:xfrm>
            <a:off x="7596188" y="2054225"/>
            <a:ext cx="0" cy="317500"/>
          </a:xfrm>
          <a:custGeom>
            <a:avLst/>
            <a:gdLst>
              <a:gd name="T0" fmla="*/ 0 h 317500"/>
              <a:gd name="T1" fmla="*/ 317233 h 317500"/>
              <a:gd name="T2" fmla="*/ 0 60000 65536"/>
              <a:gd name="T3" fmla="*/ 0 60000 65536"/>
            </a:gdLst>
            <a:ahLst/>
            <a:cxnLst>
              <a:cxn ang="T2">
                <a:pos x="0" y="T0"/>
              </a:cxn>
              <a:cxn ang="T3">
                <a:pos x="0" y="T1"/>
              </a:cxn>
            </a:cxnLst>
            <a:rect l="0" t="0" r="r" b="b"/>
            <a:pathLst>
              <a:path h="317500">
                <a:moveTo>
                  <a:pt x="0" y="0"/>
                </a:moveTo>
                <a:lnTo>
                  <a:pt x="0" y="317233"/>
                </a:lnTo>
              </a:path>
            </a:pathLst>
          </a:custGeom>
          <a:noFill/>
          <a:ln w="39243">
            <a:solidFill>
              <a:srgbClr val="DCDDD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23" name="object 111">
            <a:extLst>
              <a:ext uri="{C183D7F6-B498-43B3-948B-1728B52AA6E4}">
                <adec:decorative xmlns:adec="http://schemas.microsoft.com/office/drawing/2017/decorative" val="1"/>
              </a:ext>
            </a:extLst>
          </p:cNvPr>
          <p:cNvSpPr>
            <a:spLocks/>
          </p:cNvSpPr>
          <p:nvPr/>
        </p:nvSpPr>
        <p:spPr bwMode="auto">
          <a:xfrm>
            <a:off x="7573963" y="2035175"/>
            <a:ext cx="36512" cy="19050"/>
          </a:xfrm>
          <a:custGeom>
            <a:avLst/>
            <a:gdLst>
              <a:gd name="T0" fmla="*/ 33474 w 36829"/>
              <a:gd name="T1" fmla="*/ 0 h 18414"/>
              <a:gd name="T2" fmla="*/ 0 w 36829"/>
              <a:gd name="T3" fmla="*/ 1378 h 18414"/>
              <a:gd name="T4" fmla="*/ 388 w 36829"/>
              <a:gd name="T5" fmla="*/ 24928 h 18414"/>
              <a:gd name="T6" fmla="*/ 33874 w 36829"/>
              <a:gd name="T7" fmla="*/ 23567 h 18414"/>
              <a:gd name="T8" fmla="*/ 33474 w 36829"/>
              <a:gd name="T9" fmla="*/ 0 h 184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29" h="18414">
                <a:moveTo>
                  <a:pt x="36182" y="0"/>
                </a:moveTo>
                <a:lnTo>
                  <a:pt x="0" y="1015"/>
                </a:lnTo>
                <a:lnTo>
                  <a:pt x="419" y="18364"/>
                </a:lnTo>
                <a:lnTo>
                  <a:pt x="36614" y="17360"/>
                </a:lnTo>
                <a:lnTo>
                  <a:pt x="3618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4" name="object 112">
            <a:extLst>
              <a:ext uri="{C183D7F6-B498-43B3-948B-1728B52AA6E4}">
                <adec:decorative xmlns:adec="http://schemas.microsoft.com/office/drawing/2017/decorative" val="1"/>
              </a:ext>
            </a:extLst>
          </p:cNvPr>
          <p:cNvSpPr>
            <a:spLocks/>
          </p:cNvSpPr>
          <p:nvPr/>
        </p:nvSpPr>
        <p:spPr bwMode="auto">
          <a:xfrm>
            <a:off x="7566025" y="2049463"/>
            <a:ext cx="53975" cy="6350"/>
          </a:xfrm>
          <a:custGeom>
            <a:avLst/>
            <a:gdLst>
              <a:gd name="T0" fmla="*/ 40232 w 54609"/>
              <a:gd name="T1" fmla="*/ 0 h 5714"/>
              <a:gd name="T2" fmla="*/ 7637 w 54609"/>
              <a:gd name="T3" fmla="*/ 2655 h 5714"/>
              <a:gd name="T4" fmla="*/ 0 w 54609"/>
              <a:gd name="T5" fmla="*/ 13625 h 5714"/>
              <a:gd name="T6" fmla="*/ 48842 w 54609"/>
              <a:gd name="T7" fmla="*/ 9684 h 5714"/>
              <a:gd name="T8" fmla="*/ 40232 w 54609"/>
              <a:gd name="T9" fmla="*/ 0 h 5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09" h="5714">
                <a:moveTo>
                  <a:pt x="44691" y="0"/>
                </a:moveTo>
                <a:lnTo>
                  <a:pt x="8483" y="1028"/>
                </a:lnTo>
                <a:lnTo>
                  <a:pt x="0" y="5270"/>
                </a:lnTo>
                <a:lnTo>
                  <a:pt x="54254" y="3746"/>
                </a:lnTo>
                <a:lnTo>
                  <a:pt x="4469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5" name="object 113">
            <a:extLst>
              <a:ext uri="{C183D7F6-B498-43B3-948B-1728B52AA6E4}">
                <adec:decorative xmlns:adec="http://schemas.microsoft.com/office/drawing/2017/decorative" val="1"/>
              </a:ext>
            </a:extLst>
          </p:cNvPr>
          <p:cNvSpPr>
            <a:spLocks/>
          </p:cNvSpPr>
          <p:nvPr/>
        </p:nvSpPr>
        <p:spPr bwMode="auto">
          <a:xfrm>
            <a:off x="7570788" y="2054225"/>
            <a:ext cx="46037" cy="20638"/>
          </a:xfrm>
          <a:custGeom>
            <a:avLst/>
            <a:gdLst>
              <a:gd name="T0" fmla="*/ 42970 w 46354"/>
              <a:gd name="T1" fmla="*/ 0 h 20319"/>
              <a:gd name="T2" fmla="*/ 0 w 46354"/>
              <a:gd name="T3" fmla="*/ 1506 h 20319"/>
              <a:gd name="T4" fmla="*/ 404 w 46354"/>
              <a:gd name="T5" fmla="*/ 22748 h 20319"/>
              <a:gd name="T6" fmla="*/ 43363 w 46354"/>
              <a:gd name="T7" fmla="*/ 21261 h 20319"/>
              <a:gd name="T8" fmla="*/ 42970 w 46354"/>
              <a:gd name="T9" fmla="*/ 0 h 20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54" h="20319">
                <a:moveTo>
                  <a:pt x="45707" y="0"/>
                </a:moveTo>
                <a:lnTo>
                  <a:pt x="0" y="1308"/>
                </a:lnTo>
                <a:lnTo>
                  <a:pt x="431" y="19773"/>
                </a:lnTo>
                <a:lnTo>
                  <a:pt x="46126" y="18478"/>
                </a:lnTo>
                <a:lnTo>
                  <a:pt x="45707"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6" name="object 114">
            <a:extLst>
              <a:ext uri="{C183D7F6-B498-43B3-948B-1728B52AA6E4}">
                <adec:decorative xmlns:adec="http://schemas.microsoft.com/office/drawing/2017/decorative" val="1"/>
              </a:ext>
            </a:extLst>
          </p:cNvPr>
          <p:cNvSpPr>
            <a:spLocks/>
          </p:cNvSpPr>
          <p:nvPr/>
        </p:nvSpPr>
        <p:spPr bwMode="auto">
          <a:xfrm>
            <a:off x="7566025" y="2065338"/>
            <a:ext cx="53975" cy="6350"/>
          </a:xfrm>
          <a:custGeom>
            <a:avLst/>
            <a:gdLst>
              <a:gd name="T0" fmla="*/ 48944 w 54609"/>
              <a:gd name="T1" fmla="*/ 0 h 7619"/>
              <a:gd name="T2" fmla="*/ 0 w 54609"/>
              <a:gd name="T3" fmla="*/ 293 h 7619"/>
              <a:gd name="T4" fmla="*/ 125 w 54609"/>
              <a:gd name="T5" fmla="*/ 1420 h 7619"/>
              <a:gd name="T6" fmla="*/ 49082 w 54609"/>
              <a:gd name="T7" fmla="*/ 1119 h 7619"/>
              <a:gd name="T8" fmla="*/ 48944 w 54609"/>
              <a:gd name="T9" fmla="*/ 0 h 76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09" h="7619">
                <a:moveTo>
                  <a:pt x="54368" y="0"/>
                </a:moveTo>
                <a:lnTo>
                  <a:pt x="0" y="1511"/>
                </a:lnTo>
                <a:lnTo>
                  <a:pt x="139" y="7315"/>
                </a:lnTo>
                <a:lnTo>
                  <a:pt x="54521" y="5765"/>
                </a:lnTo>
                <a:lnTo>
                  <a:pt x="5436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7" name="object 115">
            <a:extLst>
              <a:ext uri="{C183D7F6-B498-43B3-948B-1728B52AA6E4}">
                <adec:decorative xmlns:adec="http://schemas.microsoft.com/office/drawing/2017/decorative" val="1"/>
              </a:ext>
            </a:extLst>
          </p:cNvPr>
          <p:cNvSpPr>
            <a:spLocks/>
          </p:cNvSpPr>
          <p:nvPr/>
        </p:nvSpPr>
        <p:spPr bwMode="auto">
          <a:xfrm>
            <a:off x="7566025" y="2055813"/>
            <a:ext cx="53975" cy="3175"/>
          </a:xfrm>
          <a:custGeom>
            <a:avLst/>
            <a:gdLst>
              <a:gd name="T0" fmla="*/ 48978 w 54609"/>
              <a:gd name="T1" fmla="*/ 0 h 3175"/>
              <a:gd name="T2" fmla="*/ 0 w 54609"/>
              <a:gd name="T3" fmla="*/ 1511 h 3175"/>
              <a:gd name="T4" fmla="*/ 43 w 54609"/>
              <a:gd name="T5" fmla="*/ 2959 h 3175"/>
              <a:gd name="T6" fmla="*/ 48991 w 54609"/>
              <a:gd name="T7" fmla="*/ 1435 h 3175"/>
              <a:gd name="T8" fmla="*/ 48978 w 54609"/>
              <a:gd name="T9" fmla="*/ 0 h 3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09" h="3175">
                <a:moveTo>
                  <a:pt x="54406" y="0"/>
                </a:moveTo>
                <a:lnTo>
                  <a:pt x="0" y="1511"/>
                </a:lnTo>
                <a:lnTo>
                  <a:pt x="50" y="2959"/>
                </a:lnTo>
                <a:lnTo>
                  <a:pt x="54419" y="1435"/>
                </a:lnTo>
                <a:lnTo>
                  <a:pt x="5440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8" name="object 116">
            <a:extLst>
              <a:ext uri="{C183D7F6-B498-43B3-948B-1728B52AA6E4}">
                <adec:decorative xmlns:adec="http://schemas.microsoft.com/office/drawing/2017/decorative" val="1"/>
              </a:ext>
            </a:extLst>
          </p:cNvPr>
          <p:cNvSpPr>
            <a:spLocks/>
          </p:cNvSpPr>
          <p:nvPr/>
        </p:nvSpPr>
        <p:spPr bwMode="auto">
          <a:xfrm>
            <a:off x="7600950" y="2087563"/>
            <a:ext cx="15875" cy="1587"/>
          </a:xfrm>
          <a:custGeom>
            <a:avLst/>
            <a:gdLst>
              <a:gd name="T0" fmla="*/ 15608 w 15875"/>
              <a:gd name="T1" fmla="*/ 0 h 1269"/>
              <a:gd name="T2" fmla="*/ 228 w 15875"/>
              <a:gd name="T3" fmla="*/ 3322 h 1269"/>
              <a:gd name="T4" fmla="*/ 96 w 15875"/>
              <a:gd name="T5" fmla="*/ 3893 h 1269"/>
              <a:gd name="T6" fmla="*/ 0 w 15875"/>
              <a:gd name="T7" fmla="*/ 6562 h 1269"/>
              <a:gd name="T8" fmla="*/ 266 w 15875"/>
              <a:gd name="T9" fmla="*/ 7407 h 1269"/>
              <a:gd name="T10" fmla="*/ 15608 w 15875"/>
              <a:gd name="T11" fmla="*/ 3893 h 1269"/>
              <a:gd name="T12" fmla="*/ 15760 w 15875"/>
              <a:gd name="T13" fmla="*/ 3322 h 1269"/>
              <a:gd name="T14" fmla="*/ 15798 w 15875"/>
              <a:gd name="T15" fmla="*/ 857 h 1269"/>
              <a:gd name="T16" fmla="*/ 15608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608" y="0"/>
                </a:moveTo>
                <a:lnTo>
                  <a:pt x="228" y="444"/>
                </a:lnTo>
                <a:lnTo>
                  <a:pt x="96" y="520"/>
                </a:lnTo>
                <a:lnTo>
                  <a:pt x="0" y="876"/>
                </a:lnTo>
                <a:lnTo>
                  <a:pt x="266" y="990"/>
                </a:lnTo>
                <a:lnTo>
                  <a:pt x="15608" y="520"/>
                </a:lnTo>
                <a:lnTo>
                  <a:pt x="15760" y="444"/>
                </a:lnTo>
                <a:lnTo>
                  <a:pt x="15798" y="114"/>
                </a:lnTo>
                <a:lnTo>
                  <a:pt x="1560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29" name="object 117">
            <a:extLst>
              <a:ext uri="{C183D7F6-B498-43B3-948B-1728B52AA6E4}">
                <adec:decorative xmlns:adec="http://schemas.microsoft.com/office/drawing/2017/decorative" val="1"/>
              </a:ext>
            </a:extLst>
          </p:cNvPr>
          <p:cNvSpPr>
            <a:spLocks/>
          </p:cNvSpPr>
          <p:nvPr/>
        </p:nvSpPr>
        <p:spPr bwMode="auto">
          <a:xfrm>
            <a:off x="7600950" y="2078038"/>
            <a:ext cx="15875" cy="1587"/>
          </a:xfrm>
          <a:custGeom>
            <a:avLst/>
            <a:gdLst>
              <a:gd name="T0" fmla="*/ 15646 w 15875"/>
              <a:gd name="T1" fmla="*/ 0 h 1269"/>
              <a:gd name="T2" fmla="*/ 15316 w 15875"/>
              <a:gd name="T3" fmla="*/ 186 h 1269"/>
              <a:gd name="T4" fmla="*/ 215 w 15875"/>
              <a:gd name="T5" fmla="*/ 3513 h 1269"/>
              <a:gd name="T6" fmla="*/ 0 w 15875"/>
              <a:gd name="T7" fmla="*/ 6742 h 1269"/>
              <a:gd name="T8" fmla="*/ 241 w 15875"/>
              <a:gd name="T9" fmla="*/ 7407 h 1269"/>
              <a:gd name="T10" fmla="*/ 533 w 15875"/>
              <a:gd name="T11" fmla="*/ 7594 h 1269"/>
              <a:gd name="T12" fmla="*/ 15633 w 15875"/>
              <a:gd name="T13" fmla="*/ 3989 h 1269"/>
              <a:gd name="T14" fmla="*/ 15767 w 15875"/>
              <a:gd name="T15" fmla="*/ 3513 h 1269"/>
              <a:gd name="T16" fmla="*/ 15824 w 15875"/>
              <a:gd name="T17" fmla="*/ 857 h 1269"/>
              <a:gd name="T18" fmla="*/ 15646 w 15875"/>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75" h="1269">
                <a:moveTo>
                  <a:pt x="15646" y="0"/>
                </a:moveTo>
                <a:lnTo>
                  <a:pt x="15316" y="25"/>
                </a:lnTo>
                <a:lnTo>
                  <a:pt x="215" y="469"/>
                </a:lnTo>
                <a:lnTo>
                  <a:pt x="0" y="901"/>
                </a:lnTo>
                <a:lnTo>
                  <a:pt x="241" y="990"/>
                </a:lnTo>
                <a:lnTo>
                  <a:pt x="533" y="1015"/>
                </a:lnTo>
                <a:lnTo>
                  <a:pt x="15633" y="533"/>
                </a:lnTo>
                <a:lnTo>
                  <a:pt x="15767" y="469"/>
                </a:lnTo>
                <a:lnTo>
                  <a:pt x="15824" y="114"/>
                </a:lnTo>
                <a:lnTo>
                  <a:pt x="1564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0" name="object 118">
            <a:extLst>
              <a:ext uri="{C183D7F6-B498-43B3-948B-1728B52AA6E4}">
                <adec:decorative xmlns:adec="http://schemas.microsoft.com/office/drawing/2017/decorative" val="1"/>
              </a:ext>
            </a:extLst>
          </p:cNvPr>
          <p:cNvSpPr>
            <a:spLocks/>
          </p:cNvSpPr>
          <p:nvPr/>
        </p:nvSpPr>
        <p:spPr bwMode="auto">
          <a:xfrm>
            <a:off x="7594600" y="2092325"/>
            <a:ext cx="22225" cy="1588"/>
          </a:xfrm>
          <a:custGeom>
            <a:avLst/>
            <a:gdLst>
              <a:gd name="T0" fmla="*/ 17164 w 22859"/>
              <a:gd name="T1" fmla="*/ 0 h 1269"/>
              <a:gd name="T2" fmla="*/ 572 w 22859"/>
              <a:gd name="T3" fmla="*/ 4764 h 1269"/>
              <a:gd name="T4" fmla="*/ 236 w 22859"/>
              <a:gd name="T5" fmla="*/ 5066 h 1269"/>
              <a:gd name="T6" fmla="*/ 0 w 22859"/>
              <a:gd name="T7" fmla="*/ 5924 h 1269"/>
              <a:gd name="T8" fmla="*/ 0 w 22859"/>
              <a:gd name="T9" fmla="*/ 8116 h 1269"/>
              <a:gd name="T10" fmla="*/ 246 w 22859"/>
              <a:gd name="T11" fmla="*/ 8981 h 1269"/>
              <a:gd name="T12" fmla="*/ 17175 w 22859"/>
              <a:gd name="T13" fmla="*/ 4110 h 1269"/>
              <a:gd name="T14" fmla="*/ 17381 w 22859"/>
              <a:gd name="T15" fmla="*/ 3151 h 1269"/>
              <a:gd name="T16" fmla="*/ 17381 w 22859"/>
              <a:gd name="T17" fmla="*/ 952 h 1269"/>
              <a:gd name="T18" fmla="*/ 17164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110" y="0"/>
                </a:moveTo>
                <a:lnTo>
                  <a:pt x="736" y="634"/>
                </a:lnTo>
                <a:lnTo>
                  <a:pt x="304" y="673"/>
                </a:lnTo>
                <a:lnTo>
                  <a:pt x="0" y="787"/>
                </a:lnTo>
                <a:lnTo>
                  <a:pt x="0" y="1079"/>
                </a:lnTo>
                <a:lnTo>
                  <a:pt x="317" y="1193"/>
                </a:lnTo>
                <a:lnTo>
                  <a:pt x="22123" y="546"/>
                </a:lnTo>
                <a:lnTo>
                  <a:pt x="22390" y="419"/>
                </a:lnTo>
                <a:lnTo>
                  <a:pt x="22390" y="126"/>
                </a:lnTo>
                <a:lnTo>
                  <a:pt x="22110"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1" name="object 119">
            <a:extLst>
              <a:ext uri="{C183D7F6-B498-43B3-948B-1728B52AA6E4}">
                <adec:decorative xmlns:adec="http://schemas.microsoft.com/office/drawing/2017/decorative" val="1"/>
              </a:ext>
            </a:extLst>
          </p:cNvPr>
          <p:cNvSpPr>
            <a:spLocks/>
          </p:cNvSpPr>
          <p:nvPr/>
        </p:nvSpPr>
        <p:spPr bwMode="auto">
          <a:xfrm>
            <a:off x="7594600" y="2082800"/>
            <a:ext cx="22225" cy="1588"/>
          </a:xfrm>
          <a:custGeom>
            <a:avLst/>
            <a:gdLst>
              <a:gd name="T0" fmla="*/ 17117 w 22859"/>
              <a:gd name="T1" fmla="*/ 0 h 1269"/>
              <a:gd name="T2" fmla="*/ 246 w 22859"/>
              <a:gd name="T3" fmla="*/ 4872 h 1269"/>
              <a:gd name="T4" fmla="*/ 0 w 22859"/>
              <a:gd name="T5" fmla="*/ 5924 h 1269"/>
              <a:gd name="T6" fmla="*/ 12 w 22859"/>
              <a:gd name="T7" fmla="*/ 8021 h 1269"/>
              <a:gd name="T8" fmla="*/ 275 w 22859"/>
              <a:gd name="T9" fmla="*/ 8981 h 1269"/>
              <a:gd name="T10" fmla="*/ 16820 w 22859"/>
              <a:gd name="T11" fmla="*/ 4110 h 1269"/>
              <a:gd name="T12" fmla="*/ 17147 w 22859"/>
              <a:gd name="T13" fmla="*/ 4110 h 1269"/>
              <a:gd name="T14" fmla="*/ 17372 w 22859"/>
              <a:gd name="T15" fmla="*/ 3055 h 1269"/>
              <a:gd name="T16" fmla="*/ 17364 w 22859"/>
              <a:gd name="T17" fmla="*/ 858 h 1269"/>
              <a:gd name="T18" fmla="*/ 17117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047" y="0"/>
                </a:moveTo>
                <a:lnTo>
                  <a:pt x="317" y="647"/>
                </a:lnTo>
                <a:lnTo>
                  <a:pt x="0" y="787"/>
                </a:lnTo>
                <a:lnTo>
                  <a:pt x="12" y="1066"/>
                </a:lnTo>
                <a:lnTo>
                  <a:pt x="355" y="1193"/>
                </a:lnTo>
                <a:lnTo>
                  <a:pt x="21666" y="546"/>
                </a:lnTo>
                <a:lnTo>
                  <a:pt x="22086" y="546"/>
                </a:lnTo>
                <a:lnTo>
                  <a:pt x="22377" y="406"/>
                </a:lnTo>
                <a:lnTo>
                  <a:pt x="22364" y="114"/>
                </a:lnTo>
                <a:lnTo>
                  <a:pt x="22047"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2" name="object 120">
            <a:extLst>
              <a:ext uri="{C183D7F6-B498-43B3-948B-1728B52AA6E4}">
                <adec:decorative xmlns:adec="http://schemas.microsoft.com/office/drawing/2017/decorative" val="1"/>
              </a:ext>
            </a:extLst>
          </p:cNvPr>
          <p:cNvSpPr>
            <a:spLocks/>
          </p:cNvSpPr>
          <p:nvPr/>
        </p:nvSpPr>
        <p:spPr bwMode="auto">
          <a:xfrm>
            <a:off x="7593013" y="2073275"/>
            <a:ext cx="23812" cy="1588"/>
          </a:xfrm>
          <a:custGeom>
            <a:avLst/>
            <a:gdLst>
              <a:gd name="T0" fmla="*/ 31804 w 22859"/>
              <a:gd name="T1" fmla="*/ 0 h 1269"/>
              <a:gd name="T2" fmla="*/ 31310 w 22859"/>
              <a:gd name="T3" fmla="*/ 186 h 1269"/>
              <a:gd name="T4" fmla="*/ 404 w 22859"/>
              <a:gd name="T5" fmla="*/ 5250 h 1269"/>
              <a:gd name="T6" fmla="*/ 0 w 22859"/>
              <a:gd name="T7" fmla="*/ 6019 h 1269"/>
              <a:gd name="T8" fmla="*/ 0 w 22859"/>
              <a:gd name="T9" fmla="*/ 8310 h 1269"/>
              <a:gd name="T10" fmla="*/ 458 w 22859"/>
              <a:gd name="T11" fmla="*/ 9169 h 1269"/>
              <a:gd name="T12" fmla="*/ 1027 w 22859"/>
              <a:gd name="T13" fmla="*/ 8889 h 1269"/>
              <a:gd name="T14" fmla="*/ 31880 w 22859"/>
              <a:gd name="T15" fmla="*/ 4110 h 1269"/>
              <a:gd name="T16" fmla="*/ 32355 w 22859"/>
              <a:gd name="T17" fmla="*/ 3237 h 1269"/>
              <a:gd name="T18" fmla="*/ 32318 w 22859"/>
              <a:gd name="T19" fmla="*/ 1145 h 1269"/>
              <a:gd name="T20" fmla="*/ 31804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21" y="0"/>
                </a:moveTo>
                <a:lnTo>
                  <a:pt x="21678" y="25"/>
                </a:lnTo>
                <a:lnTo>
                  <a:pt x="279" y="698"/>
                </a:lnTo>
                <a:lnTo>
                  <a:pt x="0" y="800"/>
                </a:lnTo>
                <a:lnTo>
                  <a:pt x="0" y="1104"/>
                </a:lnTo>
                <a:lnTo>
                  <a:pt x="317" y="1219"/>
                </a:lnTo>
                <a:lnTo>
                  <a:pt x="711" y="1181"/>
                </a:lnTo>
                <a:lnTo>
                  <a:pt x="22072" y="546"/>
                </a:lnTo>
                <a:lnTo>
                  <a:pt x="22402" y="431"/>
                </a:lnTo>
                <a:lnTo>
                  <a:pt x="22377" y="152"/>
                </a:lnTo>
                <a:lnTo>
                  <a:pt x="220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3" name="object 121">
            <a:extLst>
              <a:ext uri="{C183D7F6-B498-43B3-948B-1728B52AA6E4}">
                <adec:decorative xmlns:adec="http://schemas.microsoft.com/office/drawing/2017/decorative" val="1"/>
              </a:ext>
            </a:extLst>
          </p:cNvPr>
          <p:cNvSpPr>
            <a:spLocks/>
          </p:cNvSpPr>
          <p:nvPr/>
        </p:nvSpPr>
        <p:spPr bwMode="auto">
          <a:xfrm>
            <a:off x="7600950" y="2116138"/>
            <a:ext cx="15875" cy="1587"/>
          </a:xfrm>
          <a:custGeom>
            <a:avLst/>
            <a:gdLst>
              <a:gd name="T0" fmla="*/ 15595 w 15875"/>
              <a:gd name="T1" fmla="*/ 0 h 1269"/>
              <a:gd name="T2" fmla="*/ 241 w 15875"/>
              <a:gd name="T3" fmla="*/ 3513 h 1269"/>
              <a:gd name="T4" fmla="*/ 104 w 15875"/>
              <a:gd name="T5" fmla="*/ 4088 h 1269"/>
              <a:gd name="T6" fmla="*/ 0 w 15875"/>
              <a:gd name="T7" fmla="*/ 6742 h 1269"/>
              <a:gd name="T8" fmla="*/ 279 w 15875"/>
              <a:gd name="T9" fmla="*/ 7407 h 1269"/>
              <a:gd name="T10" fmla="*/ 546 w 15875"/>
              <a:gd name="T11" fmla="*/ 7500 h 1269"/>
              <a:gd name="T12" fmla="*/ 15328 w 15875"/>
              <a:gd name="T13" fmla="*/ 4275 h 1269"/>
              <a:gd name="T14" fmla="*/ 15659 w 15875"/>
              <a:gd name="T15" fmla="*/ 4088 h 1269"/>
              <a:gd name="T16" fmla="*/ 15824 w 15875"/>
              <a:gd name="T17" fmla="*/ 1141 h 1269"/>
              <a:gd name="T18" fmla="*/ 15595 w 15875"/>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75" h="1269">
                <a:moveTo>
                  <a:pt x="15595" y="0"/>
                </a:moveTo>
                <a:lnTo>
                  <a:pt x="241" y="469"/>
                </a:lnTo>
                <a:lnTo>
                  <a:pt x="104" y="546"/>
                </a:lnTo>
                <a:lnTo>
                  <a:pt x="0" y="901"/>
                </a:lnTo>
                <a:lnTo>
                  <a:pt x="279" y="990"/>
                </a:lnTo>
                <a:lnTo>
                  <a:pt x="546" y="1003"/>
                </a:lnTo>
                <a:lnTo>
                  <a:pt x="15328" y="571"/>
                </a:lnTo>
                <a:lnTo>
                  <a:pt x="15659" y="546"/>
                </a:lnTo>
                <a:lnTo>
                  <a:pt x="15824" y="152"/>
                </a:lnTo>
                <a:lnTo>
                  <a:pt x="155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4" name="object 122">
            <a:extLst>
              <a:ext uri="{C183D7F6-B498-43B3-948B-1728B52AA6E4}">
                <adec:decorative xmlns:adec="http://schemas.microsoft.com/office/drawing/2017/decorative" val="1"/>
              </a:ext>
            </a:extLst>
          </p:cNvPr>
          <p:cNvSpPr>
            <a:spLocks/>
          </p:cNvSpPr>
          <p:nvPr/>
        </p:nvSpPr>
        <p:spPr bwMode="auto">
          <a:xfrm>
            <a:off x="7600950" y="2106613"/>
            <a:ext cx="15875" cy="1587"/>
          </a:xfrm>
          <a:custGeom>
            <a:avLst/>
            <a:gdLst>
              <a:gd name="T0" fmla="*/ 15582 w 15875"/>
              <a:gd name="T1" fmla="*/ 0 h 1269"/>
              <a:gd name="T2" fmla="*/ 215 w 15875"/>
              <a:gd name="T3" fmla="*/ 3419 h 1269"/>
              <a:gd name="T4" fmla="*/ 55 w 15875"/>
              <a:gd name="T5" fmla="*/ 4177 h 1269"/>
              <a:gd name="T6" fmla="*/ 0 w 15875"/>
              <a:gd name="T7" fmla="*/ 6562 h 1269"/>
              <a:gd name="T8" fmla="*/ 215 w 15875"/>
              <a:gd name="T9" fmla="*/ 7407 h 1269"/>
              <a:gd name="T10" fmla="*/ 15570 w 15875"/>
              <a:gd name="T11" fmla="*/ 4177 h 1269"/>
              <a:gd name="T12" fmla="*/ 15754 w 15875"/>
              <a:gd name="T13" fmla="*/ 3419 h 1269"/>
              <a:gd name="T14" fmla="*/ 15824 w 15875"/>
              <a:gd name="T15" fmla="*/ 949 h 1269"/>
              <a:gd name="T16" fmla="*/ 15582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582" y="0"/>
                </a:moveTo>
                <a:lnTo>
                  <a:pt x="215" y="457"/>
                </a:lnTo>
                <a:lnTo>
                  <a:pt x="55" y="558"/>
                </a:lnTo>
                <a:lnTo>
                  <a:pt x="0" y="876"/>
                </a:lnTo>
                <a:lnTo>
                  <a:pt x="215" y="990"/>
                </a:lnTo>
                <a:lnTo>
                  <a:pt x="15570" y="558"/>
                </a:lnTo>
                <a:lnTo>
                  <a:pt x="15754" y="457"/>
                </a:lnTo>
                <a:lnTo>
                  <a:pt x="15824" y="126"/>
                </a:lnTo>
                <a:lnTo>
                  <a:pt x="1558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5" name="object 123">
            <a:extLst>
              <a:ext uri="{C183D7F6-B498-43B3-948B-1728B52AA6E4}">
                <adec:decorative xmlns:adec="http://schemas.microsoft.com/office/drawing/2017/decorative" val="1"/>
              </a:ext>
            </a:extLst>
          </p:cNvPr>
          <p:cNvSpPr>
            <a:spLocks/>
          </p:cNvSpPr>
          <p:nvPr/>
        </p:nvSpPr>
        <p:spPr bwMode="auto">
          <a:xfrm>
            <a:off x="7600950" y="2097088"/>
            <a:ext cx="15875" cy="1587"/>
          </a:xfrm>
          <a:custGeom>
            <a:avLst/>
            <a:gdLst>
              <a:gd name="T0" fmla="*/ 15595 w 15875"/>
              <a:gd name="T1" fmla="*/ 0 h 1269"/>
              <a:gd name="T2" fmla="*/ 15278 w 15875"/>
              <a:gd name="T3" fmla="*/ 186 h 1269"/>
              <a:gd name="T4" fmla="*/ 215 w 15875"/>
              <a:gd name="T5" fmla="*/ 3419 h 1269"/>
              <a:gd name="T6" fmla="*/ 74 w 15875"/>
              <a:gd name="T7" fmla="*/ 3893 h 1269"/>
              <a:gd name="T8" fmla="*/ 0 w 15875"/>
              <a:gd name="T9" fmla="*/ 6454 h 1269"/>
              <a:gd name="T10" fmla="*/ 241 w 15875"/>
              <a:gd name="T11" fmla="*/ 7500 h 1269"/>
              <a:gd name="T12" fmla="*/ 508 w 15875"/>
              <a:gd name="T13" fmla="*/ 7126 h 1269"/>
              <a:gd name="T14" fmla="*/ 15316 w 15875"/>
              <a:gd name="T15" fmla="*/ 3893 h 1269"/>
              <a:gd name="T16" fmla="*/ 15649 w 15875"/>
              <a:gd name="T17" fmla="*/ 3893 h 1269"/>
              <a:gd name="T18" fmla="*/ 15811 w 15875"/>
              <a:gd name="T19" fmla="*/ 857 h 1269"/>
              <a:gd name="T20" fmla="*/ 15595 w 15875"/>
              <a:gd name="T21" fmla="*/ 0 h 1269"/>
              <a:gd name="T22" fmla="*/ 15649 w 15875"/>
              <a:gd name="T23" fmla="*/ 3893 h 1269"/>
              <a:gd name="T24" fmla="*/ 15316 w 15875"/>
              <a:gd name="T25" fmla="*/ 3893 h 1269"/>
              <a:gd name="T26" fmla="*/ 15595 w 15875"/>
              <a:gd name="T27" fmla="*/ 4177 h 1269"/>
              <a:gd name="T28" fmla="*/ 15649 w 15875"/>
              <a:gd name="T29" fmla="*/ 3893 h 12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5" h="1269">
                <a:moveTo>
                  <a:pt x="15595" y="0"/>
                </a:moveTo>
                <a:lnTo>
                  <a:pt x="15278" y="25"/>
                </a:lnTo>
                <a:lnTo>
                  <a:pt x="215" y="457"/>
                </a:lnTo>
                <a:lnTo>
                  <a:pt x="74" y="520"/>
                </a:lnTo>
                <a:lnTo>
                  <a:pt x="0" y="863"/>
                </a:lnTo>
                <a:lnTo>
                  <a:pt x="241" y="1003"/>
                </a:lnTo>
                <a:lnTo>
                  <a:pt x="508" y="952"/>
                </a:lnTo>
                <a:lnTo>
                  <a:pt x="15316" y="520"/>
                </a:lnTo>
                <a:lnTo>
                  <a:pt x="15649" y="520"/>
                </a:lnTo>
                <a:lnTo>
                  <a:pt x="15811" y="114"/>
                </a:lnTo>
                <a:lnTo>
                  <a:pt x="15595" y="0"/>
                </a:lnTo>
                <a:close/>
              </a:path>
              <a:path w="15875" h="1269">
                <a:moveTo>
                  <a:pt x="15649" y="520"/>
                </a:moveTo>
                <a:lnTo>
                  <a:pt x="15316" y="520"/>
                </a:lnTo>
                <a:lnTo>
                  <a:pt x="15595" y="558"/>
                </a:lnTo>
                <a:lnTo>
                  <a:pt x="15649" y="52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6" name="object 124">
            <a:extLst>
              <a:ext uri="{C183D7F6-B498-43B3-948B-1728B52AA6E4}">
                <adec:decorative xmlns:adec="http://schemas.microsoft.com/office/drawing/2017/decorative" val="1"/>
              </a:ext>
            </a:extLst>
          </p:cNvPr>
          <p:cNvSpPr>
            <a:spLocks/>
          </p:cNvSpPr>
          <p:nvPr/>
        </p:nvSpPr>
        <p:spPr bwMode="auto">
          <a:xfrm>
            <a:off x="7594600" y="2120900"/>
            <a:ext cx="23813" cy="1588"/>
          </a:xfrm>
          <a:custGeom>
            <a:avLst/>
            <a:gdLst>
              <a:gd name="T0" fmla="*/ 31872 w 22859"/>
              <a:gd name="T1" fmla="*/ 0 h 1269"/>
              <a:gd name="T2" fmla="*/ 31285 w 22859"/>
              <a:gd name="T3" fmla="*/ 290 h 1269"/>
              <a:gd name="T4" fmla="*/ 513 w 22859"/>
              <a:gd name="T5" fmla="*/ 4872 h 1269"/>
              <a:gd name="T6" fmla="*/ 0 w 22859"/>
              <a:gd name="T7" fmla="*/ 5924 h 1269"/>
              <a:gd name="T8" fmla="*/ 21 w 22859"/>
              <a:gd name="T9" fmla="*/ 8310 h 1269"/>
              <a:gd name="T10" fmla="*/ 531 w 22859"/>
              <a:gd name="T11" fmla="*/ 8889 h 1269"/>
              <a:gd name="T12" fmla="*/ 31338 w 22859"/>
              <a:gd name="T13" fmla="*/ 4397 h 1269"/>
              <a:gd name="T14" fmla="*/ 31908 w 22859"/>
              <a:gd name="T15" fmla="*/ 4110 h 1269"/>
              <a:gd name="T16" fmla="*/ 32347 w 22859"/>
              <a:gd name="T17" fmla="*/ 3151 h 1269"/>
              <a:gd name="T18" fmla="*/ 32347 w 22859"/>
              <a:gd name="T19" fmla="*/ 1145 h 1269"/>
              <a:gd name="T20" fmla="*/ 31872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59" y="0"/>
                </a:moveTo>
                <a:lnTo>
                  <a:pt x="21653" y="38"/>
                </a:lnTo>
                <a:lnTo>
                  <a:pt x="355" y="647"/>
                </a:lnTo>
                <a:lnTo>
                  <a:pt x="0" y="787"/>
                </a:lnTo>
                <a:lnTo>
                  <a:pt x="12" y="1104"/>
                </a:lnTo>
                <a:lnTo>
                  <a:pt x="368" y="1181"/>
                </a:lnTo>
                <a:lnTo>
                  <a:pt x="21691" y="584"/>
                </a:lnTo>
                <a:lnTo>
                  <a:pt x="22085" y="546"/>
                </a:lnTo>
                <a:lnTo>
                  <a:pt x="22390" y="419"/>
                </a:lnTo>
                <a:lnTo>
                  <a:pt x="22390" y="152"/>
                </a:lnTo>
                <a:lnTo>
                  <a:pt x="2205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7" name="object 125">
            <a:extLst>
              <a:ext uri="{C183D7F6-B498-43B3-948B-1728B52AA6E4}">
                <adec:decorative xmlns:adec="http://schemas.microsoft.com/office/drawing/2017/decorative" val="1"/>
              </a:ext>
            </a:extLst>
          </p:cNvPr>
          <p:cNvSpPr>
            <a:spLocks/>
          </p:cNvSpPr>
          <p:nvPr/>
        </p:nvSpPr>
        <p:spPr bwMode="auto">
          <a:xfrm>
            <a:off x="7594600" y="2111375"/>
            <a:ext cx="22225" cy="1588"/>
          </a:xfrm>
          <a:custGeom>
            <a:avLst/>
            <a:gdLst>
              <a:gd name="T0" fmla="*/ 17125 w 22859"/>
              <a:gd name="T1" fmla="*/ 0 h 1269"/>
              <a:gd name="T2" fmla="*/ 16830 w 22859"/>
              <a:gd name="T3" fmla="*/ 186 h 1269"/>
              <a:gd name="T4" fmla="*/ 246 w 22859"/>
              <a:gd name="T5" fmla="*/ 4872 h 1269"/>
              <a:gd name="T6" fmla="*/ 0 w 22859"/>
              <a:gd name="T7" fmla="*/ 5738 h 1269"/>
              <a:gd name="T8" fmla="*/ 18 w 22859"/>
              <a:gd name="T9" fmla="*/ 8021 h 1269"/>
              <a:gd name="T10" fmla="*/ 256 w 22859"/>
              <a:gd name="T11" fmla="*/ 8792 h 1269"/>
              <a:gd name="T12" fmla="*/ 16830 w 22859"/>
              <a:gd name="T13" fmla="*/ 4195 h 1269"/>
              <a:gd name="T14" fmla="*/ 17125 w 22859"/>
              <a:gd name="T15" fmla="*/ 4016 h 1269"/>
              <a:gd name="T16" fmla="*/ 17402 w 22859"/>
              <a:gd name="T17" fmla="*/ 3055 h 1269"/>
              <a:gd name="T18" fmla="*/ 17372 w 22859"/>
              <a:gd name="T19" fmla="*/ 858 h 1269"/>
              <a:gd name="T20" fmla="*/ 17125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59" y="0"/>
                </a:moveTo>
                <a:lnTo>
                  <a:pt x="21678" y="25"/>
                </a:lnTo>
                <a:lnTo>
                  <a:pt x="317" y="647"/>
                </a:lnTo>
                <a:lnTo>
                  <a:pt x="0" y="762"/>
                </a:lnTo>
                <a:lnTo>
                  <a:pt x="25" y="1066"/>
                </a:lnTo>
                <a:lnTo>
                  <a:pt x="330" y="1168"/>
                </a:lnTo>
                <a:lnTo>
                  <a:pt x="21678" y="558"/>
                </a:lnTo>
                <a:lnTo>
                  <a:pt x="22059" y="533"/>
                </a:lnTo>
                <a:lnTo>
                  <a:pt x="22415" y="406"/>
                </a:lnTo>
                <a:lnTo>
                  <a:pt x="22377" y="114"/>
                </a:lnTo>
                <a:lnTo>
                  <a:pt x="2205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8" name="object 126">
            <a:extLst>
              <a:ext uri="{C183D7F6-B498-43B3-948B-1728B52AA6E4}">
                <adec:decorative xmlns:adec="http://schemas.microsoft.com/office/drawing/2017/decorative" val="1"/>
              </a:ext>
            </a:extLst>
          </p:cNvPr>
          <p:cNvSpPr>
            <a:spLocks/>
          </p:cNvSpPr>
          <p:nvPr/>
        </p:nvSpPr>
        <p:spPr bwMode="auto">
          <a:xfrm>
            <a:off x="7594600" y="2101850"/>
            <a:ext cx="22225" cy="1588"/>
          </a:xfrm>
          <a:custGeom>
            <a:avLst/>
            <a:gdLst>
              <a:gd name="T0" fmla="*/ 17135 w 22859"/>
              <a:gd name="T1" fmla="*/ 0 h 1269"/>
              <a:gd name="T2" fmla="*/ 256 w 22859"/>
              <a:gd name="T3" fmla="*/ 4764 h 1269"/>
              <a:gd name="T4" fmla="*/ 0 w 22859"/>
              <a:gd name="T5" fmla="*/ 5924 h 1269"/>
              <a:gd name="T6" fmla="*/ 12 w 22859"/>
              <a:gd name="T7" fmla="*/ 7932 h 1269"/>
              <a:gd name="T8" fmla="*/ 286 w 22859"/>
              <a:gd name="T9" fmla="*/ 8690 h 1269"/>
              <a:gd name="T10" fmla="*/ 580 w 22859"/>
              <a:gd name="T11" fmla="*/ 8792 h 1269"/>
              <a:gd name="T12" fmla="*/ 16830 w 22859"/>
              <a:gd name="T13" fmla="*/ 4110 h 1269"/>
              <a:gd name="T14" fmla="*/ 17135 w 22859"/>
              <a:gd name="T15" fmla="*/ 3914 h 1269"/>
              <a:gd name="T16" fmla="*/ 17381 w 22859"/>
              <a:gd name="T17" fmla="*/ 3055 h 1269"/>
              <a:gd name="T18" fmla="*/ 17393 w 22859"/>
              <a:gd name="T19" fmla="*/ 858 h 1269"/>
              <a:gd name="T20" fmla="*/ 17135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72" y="0"/>
                </a:moveTo>
                <a:lnTo>
                  <a:pt x="330" y="634"/>
                </a:lnTo>
                <a:lnTo>
                  <a:pt x="0" y="787"/>
                </a:lnTo>
                <a:lnTo>
                  <a:pt x="12" y="1054"/>
                </a:lnTo>
                <a:lnTo>
                  <a:pt x="368" y="1155"/>
                </a:lnTo>
                <a:lnTo>
                  <a:pt x="749" y="1168"/>
                </a:lnTo>
                <a:lnTo>
                  <a:pt x="21678" y="546"/>
                </a:lnTo>
                <a:lnTo>
                  <a:pt x="22072" y="520"/>
                </a:lnTo>
                <a:lnTo>
                  <a:pt x="22390" y="406"/>
                </a:lnTo>
                <a:lnTo>
                  <a:pt x="22402" y="114"/>
                </a:lnTo>
                <a:lnTo>
                  <a:pt x="2207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39" name="object 127">
            <a:extLst>
              <a:ext uri="{C183D7F6-B498-43B3-948B-1728B52AA6E4}">
                <adec:decorative xmlns:adec="http://schemas.microsoft.com/office/drawing/2017/decorative" val="1"/>
              </a:ext>
            </a:extLst>
          </p:cNvPr>
          <p:cNvSpPr>
            <a:spLocks/>
          </p:cNvSpPr>
          <p:nvPr/>
        </p:nvSpPr>
        <p:spPr bwMode="auto">
          <a:xfrm>
            <a:off x="7602538" y="2144713"/>
            <a:ext cx="15875" cy="1587"/>
          </a:xfrm>
          <a:custGeom>
            <a:avLst/>
            <a:gdLst>
              <a:gd name="T0" fmla="*/ 15621 w 15875"/>
              <a:gd name="T1" fmla="*/ 0 h 1269"/>
              <a:gd name="T2" fmla="*/ 228 w 15875"/>
              <a:gd name="T3" fmla="*/ 3419 h 1269"/>
              <a:gd name="T4" fmla="*/ 75 w 15875"/>
              <a:gd name="T5" fmla="*/ 4088 h 1269"/>
              <a:gd name="T6" fmla="*/ 0 w 15875"/>
              <a:gd name="T7" fmla="*/ 6742 h 1269"/>
              <a:gd name="T8" fmla="*/ 228 w 15875"/>
              <a:gd name="T9" fmla="*/ 7500 h 1269"/>
              <a:gd name="T10" fmla="*/ 15608 w 15875"/>
              <a:gd name="T11" fmla="*/ 4088 h 1269"/>
              <a:gd name="T12" fmla="*/ 15761 w 15875"/>
              <a:gd name="T13" fmla="*/ 3419 h 1269"/>
              <a:gd name="T14" fmla="*/ 15811 w 15875"/>
              <a:gd name="T15" fmla="*/ 949 h 1269"/>
              <a:gd name="T16" fmla="*/ 15621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621" y="0"/>
                </a:moveTo>
                <a:lnTo>
                  <a:pt x="228" y="457"/>
                </a:lnTo>
                <a:lnTo>
                  <a:pt x="75" y="546"/>
                </a:lnTo>
                <a:lnTo>
                  <a:pt x="0" y="901"/>
                </a:lnTo>
                <a:lnTo>
                  <a:pt x="228" y="1003"/>
                </a:lnTo>
                <a:lnTo>
                  <a:pt x="15608" y="546"/>
                </a:lnTo>
                <a:lnTo>
                  <a:pt x="15761" y="457"/>
                </a:lnTo>
                <a:lnTo>
                  <a:pt x="15811" y="126"/>
                </a:lnTo>
                <a:lnTo>
                  <a:pt x="156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0" name="object 128">
            <a:extLst>
              <a:ext uri="{C183D7F6-B498-43B3-948B-1728B52AA6E4}">
                <adec:decorative xmlns:adec="http://schemas.microsoft.com/office/drawing/2017/decorative" val="1"/>
              </a:ext>
            </a:extLst>
          </p:cNvPr>
          <p:cNvSpPr>
            <a:spLocks/>
          </p:cNvSpPr>
          <p:nvPr/>
        </p:nvSpPr>
        <p:spPr bwMode="auto">
          <a:xfrm>
            <a:off x="7602538" y="2135188"/>
            <a:ext cx="15875" cy="1587"/>
          </a:xfrm>
          <a:custGeom>
            <a:avLst/>
            <a:gdLst>
              <a:gd name="T0" fmla="*/ 15570 w 15875"/>
              <a:gd name="T1" fmla="*/ 0 h 1269"/>
              <a:gd name="T2" fmla="*/ 177 w 15875"/>
              <a:gd name="T3" fmla="*/ 3419 h 1269"/>
              <a:gd name="T4" fmla="*/ 0 w 15875"/>
              <a:gd name="T5" fmla="*/ 6454 h 1269"/>
              <a:gd name="T6" fmla="*/ 254 w 15875"/>
              <a:gd name="T7" fmla="*/ 7407 h 1269"/>
              <a:gd name="T8" fmla="*/ 508 w 15875"/>
              <a:gd name="T9" fmla="*/ 7217 h 1269"/>
              <a:gd name="T10" fmla="*/ 15316 w 15875"/>
              <a:gd name="T11" fmla="*/ 3989 h 1269"/>
              <a:gd name="T12" fmla="*/ 15619 w 15875"/>
              <a:gd name="T13" fmla="*/ 3989 h 1269"/>
              <a:gd name="T14" fmla="*/ 15764 w 15875"/>
              <a:gd name="T15" fmla="*/ 3419 h 1269"/>
              <a:gd name="T16" fmla="*/ 15786 w 15875"/>
              <a:gd name="T17" fmla="*/ 857 h 1269"/>
              <a:gd name="T18" fmla="*/ 15570 w 15875"/>
              <a:gd name="T19" fmla="*/ 0 h 1269"/>
              <a:gd name="T20" fmla="*/ 15619 w 15875"/>
              <a:gd name="T21" fmla="*/ 3989 h 1269"/>
              <a:gd name="T22" fmla="*/ 15316 w 15875"/>
              <a:gd name="T23" fmla="*/ 3989 h 1269"/>
              <a:gd name="T24" fmla="*/ 15595 w 15875"/>
              <a:gd name="T25" fmla="*/ 4088 h 1269"/>
              <a:gd name="T26" fmla="*/ 15619 w 15875"/>
              <a:gd name="T27" fmla="*/ 3989 h 12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875" h="1269">
                <a:moveTo>
                  <a:pt x="15570" y="0"/>
                </a:moveTo>
                <a:lnTo>
                  <a:pt x="177" y="457"/>
                </a:lnTo>
                <a:lnTo>
                  <a:pt x="0" y="863"/>
                </a:lnTo>
                <a:lnTo>
                  <a:pt x="254" y="990"/>
                </a:lnTo>
                <a:lnTo>
                  <a:pt x="508" y="965"/>
                </a:lnTo>
                <a:lnTo>
                  <a:pt x="15316" y="533"/>
                </a:lnTo>
                <a:lnTo>
                  <a:pt x="15619" y="533"/>
                </a:lnTo>
                <a:lnTo>
                  <a:pt x="15764" y="457"/>
                </a:lnTo>
                <a:lnTo>
                  <a:pt x="15786" y="114"/>
                </a:lnTo>
                <a:lnTo>
                  <a:pt x="15570" y="0"/>
                </a:lnTo>
                <a:close/>
              </a:path>
              <a:path w="15875" h="1269">
                <a:moveTo>
                  <a:pt x="15619" y="533"/>
                </a:moveTo>
                <a:lnTo>
                  <a:pt x="15316" y="533"/>
                </a:lnTo>
                <a:lnTo>
                  <a:pt x="15595" y="546"/>
                </a:lnTo>
                <a:lnTo>
                  <a:pt x="15619" y="533"/>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1" name="object 129">
            <a:extLst>
              <a:ext uri="{C183D7F6-B498-43B3-948B-1728B52AA6E4}">
                <adec:decorative xmlns:adec="http://schemas.microsoft.com/office/drawing/2017/decorative" val="1"/>
              </a:ext>
            </a:extLst>
          </p:cNvPr>
          <p:cNvSpPr>
            <a:spLocks/>
          </p:cNvSpPr>
          <p:nvPr/>
        </p:nvSpPr>
        <p:spPr bwMode="auto">
          <a:xfrm>
            <a:off x="7600950" y="2125663"/>
            <a:ext cx="15875" cy="1587"/>
          </a:xfrm>
          <a:custGeom>
            <a:avLst/>
            <a:gdLst>
              <a:gd name="T0" fmla="*/ 15341 w 15875"/>
              <a:gd name="T1" fmla="*/ 0 h 1269"/>
              <a:gd name="T2" fmla="*/ 495 w 15875"/>
              <a:gd name="T3" fmla="*/ 3322 h 1269"/>
              <a:gd name="T4" fmla="*/ 190 w 15875"/>
              <a:gd name="T5" fmla="*/ 3605 h 1269"/>
              <a:gd name="T6" fmla="*/ 0 w 15875"/>
              <a:gd name="T7" fmla="*/ 6836 h 1269"/>
              <a:gd name="T8" fmla="*/ 241 w 15875"/>
              <a:gd name="T9" fmla="*/ 7500 h 1269"/>
              <a:gd name="T10" fmla="*/ 15328 w 15875"/>
              <a:gd name="T11" fmla="*/ 4088 h 1269"/>
              <a:gd name="T12" fmla="*/ 15642 w 15875"/>
              <a:gd name="T13" fmla="*/ 4088 h 1269"/>
              <a:gd name="T14" fmla="*/ 15824 w 15875"/>
              <a:gd name="T15" fmla="*/ 857 h 1269"/>
              <a:gd name="T16" fmla="*/ 15608 w 15875"/>
              <a:gd name="T17" fmla="*/ 186 h 1269"/>
              <a:gd name="T18" fmla="*/ 15341 w 15875"/>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75" h="1269">
                <a:moveTo>
                  <a:pt x="15341" y="0"/>
                </a:moveTo>
                <a:lnTo>
                  <a:pt x="495" y="444"/>
                </a:lnTo>
                <a:lnTo>
                  <a:pt x="190" y="482"/>
                </a:lnTo>
                <a:lnTo>
                  <a:pt x="0" y="914"/>
                </a:lnTo>
                <a:lnTo>
                  <a:pt x="241" y="1003"/>
                </a:lnTo>
                <a:lnTo>
                  <a:pt x="15328" y="546"/>
                </a:lnTo>
                <a:lnTo>
                  <a:pt x="15642" y="546"/>
                </a:lnTo>
                <a:lnTo>
                  <a:pt x="15824" y="114"/>
                </a:lnTo>
                <a:lnTo>
                  <a:pt x="15608" y="25"/>
                </a:lnTo>
                <a:lnTo>
                  <a:pt x="1534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2" name="object 130">
            <a:extLst>
              <a:ext uri="{C183D7F6-B498-43B3-948B-1728B52AA6E4}">
                <adec:decorative xmlns:adec="http://schemas.microsoft.com/office/drawing/2017/decorative" val="1"/>
              </a:ext>
            </a:extLst>
          </p:cNvPr>
          <p:cNvSpPr>
            <a:spLocks/>
          </p:cNvSpPr>
          <p:nvPr/>
        </p:nvSpPr>
        <p:spPr bwMode="auto">
          <a:xfrm>
            <a:off x="7596188" y="2149475"/>
            <a:ext cx="22225" cy="0"/>
          </a:xfrm>
          <a:custGeom>
            <a:avLst/>
            <a:gdLst>
              <a:gd name="T0" fmla="*/ 17106 w 22859"/>
              <a:gd name="T1" fmla="*/ 0 h 1269"/>
              <a:gd name="T2" fmla="*/ 551 w 22859"/>
              <a:gd name="T3" fmla="*/ 0 h 1269"/>
              <a:gd name="T4" fmla="*/ 246 w 22859"/>
              <a:gd name="T5" fmla="*/ 0 h 1269"/>
              <a:gd name="T6" fmla="*/ 0 w 22859"/>
              <a:gd name="T7" fmla="*/ 0 h 1269"/>
              <a:gd name="T8" fmla="*/ 18 w 22859"/>
              <a:gd name="T9" fmla="*/ 0 h 1269"/>
              <a:gd name="T10" fmla="*/ 256 w 22859"/>
              <a:gd name="T11" fmla="*/ 0 h 1269"/>
              <a:gd name="T12" fmla="*/ 572 w 22859"/>
              <a:gd name="T13" fmla="*/ 0 h 1269"/>
              <a:gd name="T14" fmla="*/ 17135 w 22859"/>
              <a:gd name="T15" fmla="*/ 0 h 1269"/>
              <a:gd name="T16" fmla="*/ 17372 w 22859"/>
              <a:gd name="T17" fmla="*/ 0 h 1269"/>
              <a:gd name="T18" fmla="*/ 17393 w 22859"/>
              <a:gd name="T19" fmla="*/ 0 h 1269"/>
              <a:gd name="T20" fmla="*/ 17106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34" y="0"/>
                </a:moveTo>
                <a:lnTo>
                  <a:pt x="711" y="596"/>
                </a:lnTo>
                <a:lnTo>
                  <a:pt x="317" y="622"/>
                </a:lnTo>
                <a:lnTo>
                  <a:pt x="0" y="762"/>
                </a:lnTo>
                <a:lnTo>
                  <a:pt x="25" y="1041"/>
                </a:lnTo>
                <a:lnTo>
                  <a:pt x="330" y="1168"/>
                </a:lnTo>
                <a:lnTo>
                  <a:pt x="736" y="1143"/>
                </a:lnTo>
                <a:lnTo>
                  <a:pt x="22072" y="508"/>
                </a:lnTo>
                <a:lnTo>
                  <a:pt x="22377" y="406"/>
                </a:lnTo>
                <a:lnTo>
                  <a:pt x="22402" y="88"/>
                </a:lnTo>
                <a:lnTo>
                  <a:pt x="22034"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3" name="object 131">
            <a:extLst>
              <a:ext uri="{C183D7F6-B498-43B3-948B-1728B52AA6E4}">
                <adec:decorative xmlns:adec="http://schemas.microsoft.com/office/drawing/2017/decorative" val="1"/>
              </a:ext>
            </a:extLst>
          </p:cNvPr>
          <p:cNvSpPr>
            <a:spLocks/>
          </p:cNvSpPr>
          <p:nvPr/>
        </p:nvSpPr>
        <p:spPr bwMode="auto">
          <a:xfrm>
            <a:off x="7594600" y="2139950"/>
            <a:ext cx="23813" cy="1588"/>
          </a:xfrm>
          <a:custGeom>
            <a:avLst/>
            <a:gdLst>
              <a:gd name="T0" fmla="*/ 31814 w 22859"/>
              <a:gd name="T1" fmla="*/ 0 h 1269"/>
              <a:gd name="T2" fmla="*/ 422 w 22859"/>
              <a:gd name="T3" fmla="*/ 4780 h 1269"/>
              <a:gd name="T4" fmla="*/ 21 w 22859"/>
              <a:gd name="T5" fmla="*/ 5831 h 1269"/>
              <a:gd name="T6" fmla="*/ 0 w 22859"/>
              <a:gd name="T7" fmla="*/ 7932 h 1269"/>
              <a:gd name="T8" fmla="*/ 458 w 22859"/>
              <a:gd name="T9" fmla="*/ 8889 h 1269"/>
              <a:gd name="T10" fmla="*/ 1045 w 22859"/>
              <a:gd name="T11" fmla="*/ 8690 h 1269"/>
              <a:gd name="T12" fmla="*/ 31890 w 22859"/>
              <a:gd name="T13" fmla="*/ 3823 h 1269"/>
              <a:gd name="T14" fmla="*/ 32331 w 22859"/>
              <a:gd name="T15" fmla="*/ 2869 h 1269"/>
              <a:gd name="T16" fmla="*/ 32239 w 22859"/>
              <a:gd name="T17" fmla="*/ 662 h 1269"/>
              <a:gd name="T18" fmla="*/ 31814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021" y="0"/>
                </a:moveTo>
                <a:lnTo>
                  <a:pt x="292" y="635"/>
                </a:lnTo>
                <a:lnTo>
                  <a:pt x="12" y="774"/>
                </a:lnTo>
                <a:lnTo>
                  <a:pt x="0" y="1054"/>
                </a:lnTo>
                <a:lnTo>
                  <a:pt x="317" y="1181"/>
                </a:lnTo>
                <a:lnTo>
                  <a:pt x="723" y="1155"/>
                </a:lnTo>
                <a:lnTo>
                  <a:pt x="22072" y="508"/>
                </a:lnTo>
                <a:lnTo>
                  <a:pt x="22377" y="381"/>
                </a:lnTo>
                <a:lnTo>
                  <a:pt x="22313" y="88"/>
                </a:lnTo>
                <a:lnTo>
                  <a:pt x="220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4" name="object 132">
            <a:extLst>
              <a:ext uri="{C183D7F6-B498-43B3-948B-1728B52AA6E4}">
                <adec:decorative xmlns:adec="http://schemas.microsoft.com/office/drawing/2017/decorative" val="1"/>
              </a:ext>
            </a:extLst>
          </p:cNvPr>
          <p:cNvSpPr>
            <a:spLocks/>
          </p:cNvSpPr>
          <p:nvPr/>
        </p:nvSpPr>
        <p:spPr bwMode="auto">
          <a:xfrm>
            <a:off x="7594600" y="2130425"/>
            <a:ext cx="23813" cy="1588"/>
          </a:xfrm>
          <a:custGeom>
            <a:avLst/>
            <a:gdLst>
              <a:gd name="T0" fmla="*/ 31908 w 22859"/>
              <a:gd name="T1" fmla="*/ 0 h 1269"/>
              <a:gd name="T2" fmla="*/ 31266 w 22859"/>
              <a:gd name="T3" fmla="*/ 380 h 1269"/>
              <a:gd name="T4" fmla="*/ 477 w 22859"/>
              <a:gd name="T5" fmla="*/ 4780 h 1269"/>
              <a:gd name="T6" fmla="*/ 0 w 22859"/>
              <a:gd name="T7" fmla="*/ 5831 h 1269"/>
              <a:gd name="T8" fmla="*/ 56 w 22859"/>
              <a:gd name="T9" fmla="*/ 7932 h 1269"/>
              <a:gd name="T10" fmla="*/ 477 w 22859"/>
              <a:gd name="T11" fmla="*/ 9072 h 1269"/>
              <a:gd name="T12" fmla="*/ 1119 w 22859"/>
              <a:gd name="T13" fmla="*/ 8792 h 1269"/>
              <a:gd name="T14" fmla="*/ 31908 w 22859"/>
              <a:gd name="T15" fmla="*/ 4195 h 1269"/>
              <a:gd name="T16" fmla="*/ 32385 w 22859"/>
              <a:gd name="T17" fmla="*/ 3151 h 1269"/>
              <a:gd name="T18" fmla="*/ 32368 w 22859"/>
              <a:gd name="T19" fmla="*/ 957 h 1269"/>
              <a:gd name="T20" fmla="*/ 31908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85" y="0"/>
                </a:moveTo>
                <a:lnTo>
                  <a:pt x="21640" y="50"/>
                </a:lnTo>
                <a:lnTo>
                  <a:pt x="330" y="635"/>
                </a:lnTo>
                <a:lnTo>
                  <a:pt x="0" y="774"/>
                </a:lnTo>
                <a:lnTo>
                  <a:pt x="38" y="1054"/>
                </a:lnTo>
                <a:lnTo>
                  <a:pt x="330" y="1206"/>
                </a:lnTo>
                <a:lnTo>
                  <a:pt x="774" y="1168"/>
                </a:lnTo>
                <a:lnTo>
                  <a:pt x="22085" y="558"/>
                </a:lnTo>
                <a:lnTo>
                  <a:pt x="22415" y="419"/>
                </a:lnTo>
                <a:lnTo>
                  <a:pt x="22402" y="127"/>
                </a:lnTo>
                <a:lnTo>
                  <a:pt x="2208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5" name="object 133">
            <a:extLst>
              <a:ext uri="{C183D7F6-B498-43B3-948B-1728B52AA6E4}">
                <adec:decorative xmlns:adec="http://schemas.microsoft.com/office/drawing/2017/decorative" val="1"/>
              </a:ext>
            </a:extLst>
          </p:cNvPr>
          <p:cNvSpPr>
            <a:spLocks/>
          </p:cNvSpPr>
          <p:nvPr/>
        </p:nvSpPr>
        <p:spPr bwMode="auto">
          <a:xfrm>
            <a:off x="7602538" y="2173288"/>
            <a:ext cx="15875" cy="0"/>
          </a:xfrm>
          <a:custGeom>
            <a:avLst/>
            <a:gdLst>
              <a:gd name="T0" fmla="*/ 15557 w 15875"/>
              <a:gd name="T1" fmla="*/ 0 h 1269"/>
              <a:gd name="T2" fmla="*/ 15252 w 15875"/>
              <a:gd name="T3" fmla="*/ 0 h 1269"/>
              <a:gd name="T4" fmla="*/ 482 w 15875"/>
              <a:gd name="T5" fmla="*/ 0 h 1269"/>
              <a:gd name="T6" fmla="*/ 162 w 15875"/>
              <a:gd name="T7" fmla="*/ 0 h 1269"/>
              <a:gd name="T8" fmla="*/ 0 w 15875"/>
              <a:gd name="T9" fmla="*/ 0 h 1269"/>
              <a:gd name="T10" fmla="*/ 215 w 15875"/>
              <a:gd name="T11" fmla="*/ 0 h 1269"/>
              <a:gd name="T12" fmla="*/ 520 w 15875"/>
              <a:gd name="T13" fmla="*/ 0 h 1269"/>
              <a:gd name="T14" fmla="*/ 15316 w 15875"/>
              <a:gd name="T15" fmla="*/ 0 h 1269"/>
              <a:gd name="T16" fmla="*/ 15608 w 15875"/>
              <a:gd name="T17" fmla="*/ 0 h 1269"/>
              <a:gd name="T18" fmla="*/ 190 w 15875"/>
              <a:gd name="T19" fmla="*/ 0 h 1269"/>
              <a:gd name="T20" fmla="*/ 15749 w 15875"/>
              <a:gd name="T21" fmla="*/ 0 h 1269"/>
              <a:gd name="T22" fmla="*/ 15811 w 15875"/>
              <a:gd name="T23" fmla="*/ 0 h 1269"/>
              <a:gd name="T24" fmla="*/ 15557 w 15875"/>
              <a:gd name="T25" fmla="*/ 0 h 1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875" h="1269">
                <a:moveTo>
                  <a:pt x="15557" y="0"/>
                </a:moveTo>
                <a:lnTo>
                  <a:pt x="15252" y="25"/>
                </a:lnTo>
                <a:lnTo>
                  <a:pt x="482" y="469"/>
                </a:lnTo>
                <a:lnTo>
                  <a:pt x="162" y="469"/>
                </a:lnTo>
                <a:lnTo>
                  <a:pt x="0" y="876"/>
                </a:lnTo>
                <a:lnTo>
                  <a:pt x="215" y="1003"/>
                </a:lnTo>
                <a:lnTo>
                  <a:pt x="520" y="952"/>
                </a:lnTo>
                <a:lnTo>
                  <a:pt x="15316" y="546"/>
                </a:lnTo>
                <a:lnTo>
                  <a:pt x="15608" y="520"/>
                </a:lnTo>
                <a:lnTo>
                  <a:pt x="190" y="457"/>
                </a:lnTo>
                <a:lnTo>
                  <a:pt x="15749" y="457"/>
                </a:lnTo>
                <a:lnTo>
                  <a:pt x="15811" y="127"/>
                </a:lnTo>
                <a:lnTo>
                  <a:pt x="15557"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6" name="object 134">
            <a:extLst>
              <a:ext uri="{C183D7F6-B498-43B3-948B-1728B52AA6E4}">
                <adec:decorative xmlns:adec="http://schemas.microsoft.com/office/drawing/2017/decorative" val="1"/>
              </a:ext>
            </a:extLst>
          </p:cNvPr>
          <p:cNvSpPr>
            <a:spLocks/>
          </p:cNvSpPr>
          <p:nvPr/>
        </p:nvSpPr>
        <p:spPr bwMode="auto">
          <a:xfrm>
            <a:off x="7602538" y="2163763"/>
            <a:ext cx="15875" cy="0"/>
          </a:xfrm>
          <a:custGeom>
            <a:avLst/>
            <a:gdLst>
              <a:gd name="T0" fmla="*/ 15582 w 15875"/>
              <a:gd name="T1" fmla="*/ 0 h 1269"/>
              <a:gd name="T2" fmla="*/ 190 w 15875"/>
              <a:gd name="T3" fmla="*/ 0 h 1269"/>
              <a:gd name="T4" fmla="*/ 28 w 15875"/>
              <a:gd name="T5" fmla="*/ 0 h 1269"/>
              <a:gd name="T6" fmla="*/ 0 w 15875"/>
              <a:gd name="T7" fmla="*/ 0 h 1269"/>
              <a:gd name="T8" fmla="*/ 215 w 15875"/>
              <a:gd name="T9" fmla="*/ 0 h 1269"/>
              <a:gd name="T10" fmla="*/ 15354 w 15875"/>
              <a:gd name="T11" fmla="*/ 0 h 1269"/>
              <a:gd name="T12" fmla="*/ 15628 w 15875"/>
              <a:gd name="T13" fmla="*/ 0 h 1269"/>
              <a:gd name="T14" fmla="*/ 15862 w 15875"/>
              <a:gd name="T15" fmla="*/ 0 h 1269"/>
              <a:gd name="T16" fmla="*/ 15582 w 15875"/>
              <a:gd name="T17" fmla="*/ 0 h 1269"/>
              <a:gd name="T18" fmla="*/ 15628 w 15875"/>
              <a:gd name="T19" fmla="*/ 0 h 1269"/>
              <a:gd name="T20" fmla="*/ 15354 w 15875"/>
              <a:gd name="T21" fmla="*/ 0 h 1269"/>
              <a:gd name="T22" fmla="*/ 15608 w 15875"/>
              <a:gd name="T23" fmla="*/ 0 h 1269"/>
              <a:gd name="T24" fmla="*/ 15628 w 15875"/>
              <a:gd name="T25" fmla="*/ 0 h 1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875" h="1269">
                <a:moveTo>
                  <a:pt x="15582" y="0"/>
                </a:moveTo>
                <a:lnTo>
                  <a:pt x="190" y="469"/>
                </a:lnTo>
                <a:lnTo>
                  <a:pt x="28" y="546"/>
                </a:lnTo>
                <a:lnTo>
                  <a:pt x="0" y="863"/>
                </a:lnTo>
                <a:lnTo>
                  <a:pt x="215" y="990"/>
                </a:lnTo>
                <a:lnTo>
                  <a:pt x="15354" y="546"/>
                </a:lnTo>
                <a:lnTo>
                  <a:pt x="15628" y="546"/>
                </a:lnTo>
                <a:lnTo>
                  <a:pt x="15862" y="152"/>
                </a:lnTo>
                <a:lnTo>
                  <a:pt x="15582" y="0"/>
                </a:lnTo>
                <a:close/>
              </a:path>
              <a:path w="15875" h="1269">
                <a:moveTo>
                  <a:pt x="15628" y="546"/>
                </a:moveTo>
                <a:lnTo>
                  <a:pt x="15354" y="546"/>
                </a:lnTo>
                <a:lnTo>
                  <a:pt x="15608" y="558"/>
                </a:lnTo>
                <a:lnTo>
                  <a:pt x="15628" y="546"/>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7" name="object 135">
            <a:extLst>
              <a:ext uri="{C183D7F6-B498-43B3-948B-1728B52AA6E4}">
                <adec:decorative xmlns:adec="http://schemas.microsoft.com/office/drawing/2017/decorative" val="1"/>
              </a:ext>
            </a:extLst>
          </p:cNvPr>
          <p:cNvSpPr>
            <a:spLocks/>
          </p:cNvSpPr>
          <p:nvPr/>
        </p:nvSpPr>
        <p:spPr bwMode="auto">
          <a:xfrm>
            <a:off x="7602538" y="2154238"/>
            <a:ext cx="15875" cy="0"/>
          </a:xfrm>
          <a:custGeom>
            <a:avLst/>
            <a:gdLst>
              <a:gd name="T0" fmla="*/ 15608 w 15875"/>
              <a:gd name="T1" fmla="*/ 0 h 1269"/>
              <a:gd name="T2" fmla="*/ 241 w 15875"/>
              <a:gd name="T3" fmla="*/ 0 h 1269"/>
              <a:gd name="T4" fmla="*/ 107 w 15875"/>
              <a:gd name="T5" fmla="*/ 0 h 1269"/>
              <a:gd name="T6" fmla="*/ 0 w 15875"/>
              <a:gd name="T7" fmla="*/ 0 h 1269"/>
              <a:gd name="T8" fmla="*/ 241 w 15875"/>
              <a:gd name="T9" fmla="*/ 0 h 1269"/>
              <a:gd name="T10" fmla="*/ 15341 w 15875"/>
              <a:gd name="T11" fmla="*/ 0 h 1269"/>
              <a:gd name="T12" fmla="*/ 15608 w 15875"/>
              <a:gd name="T13" fmla="*/ 0 h 1269"/>
              <a:gd name="T14" fmla="*/ 15782 w 15875"/>
              <a:gd name="T15" fmla="*/ 0 h 1269"/>
              <a:gd name="T16" fmla="*/ 15862 w 15875"/>
              <a:gd name="T17" fmla="*/ 0 h 1269"/>
              <a:gd name="T18" fmla="*/ 15608 w 15875"/>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75" h="1269">
                <a:moveTo>
                  <a:pt x="15608" y="0"/>
                </a:moveTo>
                <a:lnTo>
                  <a:pt x="241" y="457"/>
                </a:lnTo>
                <a:lnTo>
                  <a:pt x="107" y="520"/>
                </a:lnTo>
                <a:lnTo>
                  <a:pt x="0" y="876"/>
                </a:lnTo>
                <a:lnTo>
                  <a:pt x="241" y="977"/>
                </a:lnTo>
                <a:lnTo>
                  <a:pt x="15341" y="558"/>
                </a:lnTo>
                <a:lnTo>
                  <a:pt x="15608" y="520"/>
                </a:lnTo>
                <a:lnTo>
                  <a:pt x="15782" y="457"/>
                </a:lnTo>
                <a:lnTo>
                  <a:pt x="15862" y="114"/>
                </a:lnTo>
                <a:lnTo>
                  <a:pt x="1560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8" name="object 136">
            <a:extLst>
              <a:ext uri="{C183D7F6-B498-43B3-948B-1728B52AA6E4}">
                <adec:decorative xmlns:adec="http://schemas.microsoft.com/office/drawing/2017/decorative" val="1"/>
              </a:ext>
            </a:extLst>
          </p:cNvPr>
          <p:cNvSpPr>
            <a:spLocks/>
          </p:cNvSpPr>
          <p:nvPr/>
        </p:nvSpPr>
        <p:spPr bwMode="auto">
          <a:xfrm>
            <a:off x="7596188" y="2176463"/>
            <a:ext cx="22225" cy="1587"/>
          </a:xfrm>
          <a:custGeom>
            <a:avLst/>
            <a:gdLst>
              <a:gd name="T0" fmla="*/ 17125 w 22859"/>
              <a:gd name="T1" fmla="*/ 0 h 1269"/>
              <a:gd name="T2" fmla="*/ 16830 w 22859"/>
              <a:gd name="T3" fmla="*/ 186 h 1269"/>
              <a:gd name="T4" fmla="*/ 592 w 22859"/>
              <a:gd name="T5" fmla="*/ 4655 h 1269"/>
              <a:gd name="T6" fmla="*/ 266 w 22859"/>
              <a:gd name="T7" fmla="*/ 4842 h 1269"/>
              <a:gd name="T8" fmla="*/ 0 w 22859"/>
              <a:gd name="T9" fmla="*/ 5790 h 1269"/>
              <a:gd name="T10" fmla="*/ 29 w 22859"/>
              <a:gd name="T11" fmla="*/ 8071 h 1269"/>
              <a:gd name="T12" fmla="*/ 275 w 22859"/>
              <a:gd name="T13" fmla="*/ 8929 h 1269"/>
              <a:gd name="T14" fmla="*/ 16839 w 22859"/>
              <a:gd name="T15" fmla="*/ 4177 h 1269"/>
              <a:gd name="T16" fmla="*/ 17164 w 22859"/>
              <a:gd name="T17" fmla="*/ 4177 h 1269"/>
              <a:gd name="T18" fmla="*/ 17402 w 22859"/>
              <a:gd name="T19" fmla="*/ 3038 h 1269"/>
              <a:gd name="T20" fmla="*/ 17372 w 22859"/>
              <a:gd name="T21" fmla="*/ 857 h 1269"/>
              <a:gd name="T22" fmla="*/ 17125 w 22859"/>
              <a:gd name="T23" fmla="*/ 0 h 1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859" h="1269">
                <a:moveTo>
                  <a:pt x="22059" y="0"/>
                </a:moveTo>
                <a:lnTo>
                  <a:pt x="21678" y="25"/>
                </a:lnTo>
                <a:lnTo>
                  <a:pt x="762" y="622"/>
                </a:lnTo>
                <a:lnTo>
                  <a:pt x="342" y="647"/>
                </a:lnTo>
                <a:lnTo>
                  <a:pt x="0" y="774"/>
                </a:lnTo>
                <a:lnTo>
                  <a:pt x="38" y="1079"/>
                </a:lnTo>
                <a:lnTo>
                  <a:pt x="355" y="1193"/>
                </a:lnTo>
                <a:lnTo>
                  <a:pt x="21691" y="558"/>
                </a:lnTo>
                <a:lnTo>
                  <a:pt x="22110" y="558"/>
                </a:lnTo>
                <a:lnTo>
                  <a:pt x="22415" y="406"/>
                </a:lnTo>
                <a:lnTo>
                  <a:pt x="22377" y="114"/>
                </a:lnTo>
                <a:lnTo>
                  <a:pt x="2205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49" name="object 137">
            <a:extLst>
              <a:ext uri="{C183D7F6-B498-43B3-948B-1728B52AA6E4}">
                <adec:decorative xmlns:adec="http://schemas.microsoft.com/office/drawing/2017/decorative" val="1"/>
              </a:ext>
            </a:extLst>
          </p:cNvPr>
          <p:cNvSpPr>
            <a:spLocks/>
          </p:cNvSpPr>
          <p:nvPr/>
        </p:nvSpPr>
        <p:spPr bwMode="auto">
          <a:xfrm>
            <a:off x="7596188" y="2168525"/>
            <a:ext cx="22225" cy="0"/>
          </a:xfrm>
          <a:custGeom>
            <a:avLst/>
            <a:gdLst>
              <a:gd name="T0" fmla="*/ 17117 w 22859"/>
              <a:gd name="T1" fmla="*/ 0 h 1269"/>
              <a:gd name="T2" fmla="*/ 16830 w 22859"/>
              <a:gd name="T3" fmla="*/ 0 h 1269"/>
              <a:gd name="T4" fmla="*/ 580 w 22859"/>
              <a:gd name="T5" fmla="*/ 0 h 1269"/>
              <a:gd name="T6" fmla="*/ 236 w 22859"/>
              <a:gd name="T7" fmla="*/ 0 h 1269"/>
              <a:gd name="T8" fmla="*/ 0 w 22859"/>
              <a:gd name="T9" fmla="*/ 0 h 1269"/>
              <a:gd name="T10" fmla="*/ 0 w 22859"/>
              <a:gd name="T11" fmla="*/ 0 h 1269"/>
              <a:gd name="T12" fmla="*/ 236 w 22859"/>
              <a:gd name="T13" fmla="*/ 0 h 1269"/>
              <a:gd name="T14" fmla="*/ 16820 w 22859"/>
              <a:gd name="T15" fmla="*/ 0 h 1269"/>
              <a:gd name="T16" fmla="*/ 17146 w 22859"/>
              <a:gd name="T17" fmla="*/ 0 h 1269"/>
              <a:gd name="T18" fmla="*/ 17393 w 22859"/>
              <a:gd name="T19" fmla="*/ 0 h 1269"/>
              <a:gd name="T20" fmla="*/ 17381 w 22859"/>
              <a:gd name="T21" fmla="*/ 0 h 1269"/>
              <a:gd name="T22" fmla="*/ 17117 w 22859"/>
              <a:gd name="T23" fmla="*/ 0 h 1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859" h="1269">
                <a:moveTo>
                  <a:pt x="22047" y="0"/>
                </a:moveTo>
                <a:lnTo>
                  <a:pt x="21678" y="38"/>
                </a:lnTo>
                <a:lnTo>
                  <a:pt x="749" y="622"/>
                </a:lnTo>
                <a:lnTo>
                  <a:pt x="304" y="660"/>
                </a:lnTo>
                <a:lnTo>
                  <a:pt x="0" y="774"/>
                </a:lnTo>
                <a:lnTo>
                  <a:pt x="0" y="1104"/>
                </a:lnTo>
                <a:lnTo>
                  <a:pt x="304" y="1181"/>
                </a:lnTo>
                <a:lnTo>
                  <a:pt x="21666" y="571"/>
                </a:lnTo>
                <a:lnTo>
                  <a:pt x="22085" y="546"/>
                </a:lnTo>
                <a:lnTo>
                  <a:pt x="22402" y="431"/>
                </a:lnTo>
                <a:lnTo>
                  <a:pt x="22390" y="152"/>
                </a:lnTo>
                <a:lnTo>
                  <a:pt x="22047"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0" name="object 138">
            <a:extLst>
              <a:ext uri="{C183D7F6-B498-43B3-948B-1728B52AA6E4}">
                <adec:decorative xmlns:adec="http://schemas.microsoft.com/office/drawing/2017/decorative" val="1"/>
              </a:ext>
            </a:extLst>
          </p:cNvPr>
          <p:cNvSpPr>
            <a:spLocks/>
          </p:cNvSpPr>
          <p:nvPr/>
        </p:nvSpPr>
        <p:spPr bwMode="auto">
          <a:xfrm>
            <a:off x="7596188" y="2159000"/>
            <a:ext cx="22225" cy="0"/>
          </a:xfrm>
          <a:custGeom>
            <a:avLst/>
            <a:gdLst>
              <a:gd name="T0" fmla="*/ 17125 w 22859"/>
              <a:gd name="T1" fmla="*/ 0 h 1269"/>
              <a:gd name="T2" fmla="*/ 16791 w 22859"/>
              <a:gd name="T3" fmla="*/ 0 h 1269"/>
              <a:gd name="T4" fmla="*/ 236 w 22859"/>
              <a:gd name="T5" fmla="*/ 0 h 1269"/>
              <a:gd name="T6" fmla="*/ 0 w 22859"/>
              <a:gd name="T7" fmla="*/ 0 h 1269"/>
              <a:gd name="T8" fmla="*/ 12 w 22859"/>
              <a:gd name="T9" fmla="*/ 0 h 1269"/>
              <a:gd name="T10" fmla="*/ 256 w 22859"/>
              <a:gd name="T11" fmla="*/ 0 h 1269"/>
              <a:gd name="T12" fmla="*/ 572 w 22859"/>
              <a:gd name="T13" fmla="*/ 0 h 1269"/>
              <a:gd name="T14" fmla="*/ 16801 w 22859"/>
              <a:gd name="T15" fmla="*/ 0 h 1269"/>
              <a:gd name="T16" fmla="*/ 17125 w 22859"/>
              <a:gd name="T17" fmla="*/ 0 h 1269"/>
              <a:gd name="T18" fmla="*/ 17372 w 22859"/>
              <a:gd name="T19" fmla="*/ 0 h 1269"/>
              <a:gd name="T20" fmla="*/ 17372 w 22859"/>
              <a:gd name="T21" fmla="*/ 0 h 1269"/>
              <a:gd name="T22" fmla="*/ 17125 w 22859"/>
              <a:gd name="T23" fmla="*/ 0 h 1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859" h="1269">
                <a:moveTo>
                  <a:pt x="22059" y="0"/>
                </a:moveTo>
                <a:lnTo>
                  <a:pt x="21628" y="38"/>
                </a:lnTo>
                <a:lnTo>
                  <a:pt x="304" y="660"/>
                </a:lnTo>
                <a:lnTo>
                  <a:pt x="0" y="812"/>
                </a:lnTo>
                <a:lnTo>
                  <a:pt x="12" y="1066"/>
                </a:lnTo>
                <a:lnTo>
                  <a:pt x="330" y="1206"/>
                </a:lnTo>
                <a:lnTo>
                  <a:pt x="736" y="1181"/>
                </a:lnTo>
                <a:lnTo>
                  <a:pt x="21640" y="584"/>
                </a:lnTo>
                <a:lnTo>
                  <a:pt x="22059" y="558"/>
                </a:lnTo>
                <a:lnTo>
                  <a:pt x="22377" y="444"/>
                </a:lnTo>
                <a:lnTo>
                  <a:pt x="22377" y="139"/>
                </a:lnTo>
                <a:lnTo>
                  <a:pt x="2205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1" name="object 139">
            <a:extLst>
              <a:ext uri="{C183D7F6-B498-43B3-948B-1728B52AA6E4}">
                <adec:decorative xmlns:adec="http://schemas.microsoft.com/office/drawing/2017/decorative" val="1"/>
              </a:ext>
            </a:extLst>
          </p:cNvPr>
          <p:cNvSpPr>
            <a:spLocks/>
          </p:cNvSpPr>
          <p:nvPr/>
        </p:nvSpPr>
        <p:spPr bwMode="auto">
          <a:xfrm>
            <a:off x="7604125" y="2200275"/>
            <a:ext cx="15875" cy="1588"/>
          </a:xfrm>
          <a:custGeom>
            <a:avLst/>
            <a:gdLst>
              <a:gd name="T0" fmla="*/ 15621 w 15875"/>
              <a:gd name="T1" fmla="*/ 0 h 1269"/>
              <a:gd name="T2" fmla="*/ 15328 w 15875"/>
              <a:gd name="T3" fmla="*/ 186 h 1269"/>
              <a:gd name="T4" fmla="*/ 203 w 15875"/>
              <a:gd name="T5" fmla="*/ 3531 h 1269"/>
              <a:gd name="T6" fmla="*/ 67 w 15875"/>
              <a:gd name="T7" fmla="*/ 4110 h 1269"/>
              <a:gd name="T8" fmla="*/ 0 w 15875"/>
              <a:gd name="T9" fmla="*/ 6595 h 1269"/>
              <a:gd name="T10" fmla="*/ 228 w 15875"/>
              <a:gd name="T11" fmla="*/ 7545 h 1269"/>
              <a:gd name="T12" fmla="*/ 15621 w 15875"/>
              <a:gd name="T13" fmla="*/ 4110 h 1269"/>
              <a:gd name="T14" fmla="*/ 15764 w 15875"/>
              <a:gd name="T15" fmla="*/ 3531 h 1269"/>
              <a:gd name="T16" fmla="*/ 15849 w 15875"/>
              <a:gd name="T17" fmla="*/ 858 h 1269"/>
              <a:gd name="T18" fmla="*/ 15621 w 15875"/>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75" h="1269">
                <a:moveTo>
                  <a:pt x="15621" y="0"/>
                </a:moveTo>
                <a:lnTo>
                  <a:pt x="15328" y="25"/>
                </a:lnTo>
                <a:lnTo>
                  <a:pt x="203" y="469"/>
                </a:lnTo>
                <a:lnTo>
                  <a:pt x="67" y="546"/>
                </a:lnTo>
                <a:lnTo>
                  <a:pt x="0" y="876"/>
                </a:lnTo>
                <a:lnTo>
                  <a:pt x="228" y="1003"/>
                </a:lnTo>
                <a:lnTo>
                  <a:pt x="15621" y="546"/>
                </a:lnTo>
                <a:lnTo>
                  <a:pt x="15764" y="469"/>
                </a:lnTo>
                <a:lnTo>
                  <a:pt x="15849" y="114"/>
                </a:lnTo>
                <a:lnTo>
                  <a:pt x="156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2" name="object 140">
            <a:extLst>
              <a:ext uri="{C183D7F6-B498-43B3-948B-1728B52AA6E4}">
                <adec:decorative xmlns:adec="http://schemas.microsoft.com/office/drawing/2017/decorative" val="1"/>
              </a:ext>
            </a:extLst>
          </p:cNvPr>
          <p:cNvSpPr>
            <a:spLocks/>
          </p:cNvSpPr>
          <p:nvPr/>
        </p:nvSpPr>
        <p:spPr bwMode="auto">
          <a:xfrm>
            <a:off x="7602538" y="2190750"/>
            <a:ext cx="15875" cy="1588"/>
          </a:xfrm>
          <a:custGeom>
            <a:avLst/>
            <a:gdLst>
              <a:gd name="T0" fmla="*/ 15621 w 15875"/>
              <a:gd name="T1" fmla="*/ 0 h 1269"/>
              <a:gd name="T2" fmla="*/ 203 w 15875"/>
              <a:gd name="T3" fmla="*/ 3440 h 1269"/>
              <a:gd name="T4" fmla="*/ 0 w 15875"/>
              <a:gd name="T5" fmla="*/ 6595 h 1269"/>
              <a:gd name="T6" fmla="*/ 215 w 15875"/>
              <a:gd name="T7" fmla="*/ 7545 h 1269"/>
              <a:gd name="T8" fmla="*/ 15608 w 15875"/>
              <a:gd name="T9" fmla="*/ 4016 h 1269"/>
              <a:gd name="T10" fmla="*/ 15769 w 15875"/>
              <a:gd name="T11" fmla="*/ 3440 h 1269"/>
              <a:gd name="T12" fmla="*/ 15798 w 15875"/>
              <a:gd name="T13" fmla="*/ 858 h 1269"/>
              <a:gd name="T14" fmla="*/ 15621 w 15875"/>
              <a:gd name="T15" fmla="*/ 0 h 12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75" h="1269">
                <a:moveTo>
                  <a:pt x="15621" y="0"/>
                </a:moveTo>
                <a:lnTo>
                  <a:pt x="203" y="457"/>
                </a:lnTo>
                <a:lnTo>
                  <a:pt x="0" y="876"/>
                </a:lnTo>
                <a:lnTo>
                  <a:pt x="215" y="1003"/>
                </a:lnTo>
                <a:lnTo>
                  <a:pt x="15608" y="533"/>
                </a:lnTo>
                <a:lnTo>
                  <a:pt x="15769" y="457"/>
                </a:lnTo>
                <a:lnTo>
                  <a:pt x="15798" y="114"/>
                </a:lnTo>
                <a:lnTo>
                  <a:pt x="156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3" name="object 141">
            <a:extLst>
              <a:ext uri="{C183D7F6-B498-43B3-948B-1728B52AA6E4}">
                <adec:decorative xmlns:adec="http://schemas.microsoft.com/office/drawing/2017/decorative" val="1"/>
              </a:ext>
            </a:extLst>
          </p:cNvPr>
          <p:cNvSpPr>
            <a:spLocks/>
          </p:cNvSpPr>
          <p:nvPr/>
        </p:nvSpPr>
        <p:spPr bwMode="auto">
          <a:xfrm>
            <a:off x="7602538" y="2181225"/>
            <a:ext cx="15875" cy="1588"/>
          </a:xfrm>
          <a:custGeom>
            <a:avLst/>
            <a:gdLst>
              <a:gd name="T0" fmla="*/ 15595 w 15875"/>
              <a:gd name="T1" fmla="*/ 0 h 1269"/>
              <a:gd name="T2" fmla="*/ 444 w 15875"/>
              <a:gd name="T3" fmla="*/ 3345 h 1269"/>
              <a:gd name="T4" fmla="*/ 203 w 15875"/>
              <a:gd name="T5" fmla="*/ 3630 h 1269"/>
              <a:gd name="T6" fmla="*/ 0 w 15875"/>
              <a:gd name="T7" fmla="*/ 6595 h 1269"/>
              <a:gd name="T8" fmla="*/ 228 w 15875"/>
              <a:gd name="T9" fmla="*/ 7352 h 1269"/>
              <a:gd name="T10" fmla="*/ 15328 w 15875"/>
              <a:gd name="T11" fmla="*/ 4110 h 1269"/>
              <a:gd name="T12" fmla="*/ 15621 w 15875"/>
              <a:gd name="T13" fmla="*/ 3914 h 1269"/>
              <a:gd name="T14" fmla="*/ 15811 w 15875"/>
              <a:gd name="T15" fmla="*/ 858 h 1269"/>
              <a:gd name="T16" fmla="*/ 15595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595" y="0"/>
                </a:moveTo>
                <a:lnTo>
                  <a:pt x="444" y="444"/>
                </a:lnTo>
                <a:lnTo>
                  <a:pt x="203" y="482"/>
                </a:lnTo>
                <a:lnTo>
                  <a:pt x="0" y="876"/>
                </a:lnTo>
                <a:lnTo>
                  <a:pt x="228" y="977"/>
                </a:lnTo>
                <a:lnTo>
                  <a:pt x="15328" y="546"/>
                </a:lnTo>
                <a:lnTo>
                  <a:pt x="15621" y="520"/>
                </a:lnTo>
                <a:lnTo>
                  <a:pt x="15811" y="114"/>
                </a:lnTo>
                <a:lnTo>
                  <a:pt x="155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4" name="object 142">
            <a:extLst>
              <a:ext uri="{C183D7F6-B498-43B3-948B-1728B52AA6E4}">
                <adec:decorative xmlns:adec="http://schemas.microsoft.com/office/drawing/2017/decorative" val="1"/>
              </a:ext>
            </a:extLst>
          </p:cNvPr>
          <p:cNvSpPr>
            <a:spLocks/>
          </p:cNvSpPr>
          <p:nvPr/>
        </p:nvSpPr>
        <p:spPr bwMode="auto">
          <a:xfrm>
            <a:off x="7596188" y="2205038"/>
            <a:ext cx="23812" cy="1587"/>
          </a:xfrm>
          <a:custGeom>
            <a:avLst/>
            <a:gdLst>
              <a:gd name="T0" fmla="*/ 31880 w 22859"/>
              <a:gd name="T1" fmla="*/ 0 h 1269"/>
              <a:gd name="T2" fmla="*/ 422 w 22859"/>
              <a:gd name="T3" fmla="*/ 4941 h 1269"/>
              <a:gd name="T4" fmla="*/ 0 w 22859"/>
              <a:gd name="T5" fmla="*/ 5790 h 1269"/>
              <a:gd name="T6" fmla="*/ 21 w 22859"/>
              <a:gd name="T7" fmla="*/ 7975 h 1269"/>
              <a:gd name="T8" fmla="*/ 458 w 22859"/>
              <a:gd name="T9" fmla="*/ 8743 h 1269"/>
              <a:gd name="T10" fmla="*/ 1099 w 22859"/>
              <a:gd name="T11" fmla="*/ 9023 h 1269"/>
              <a:gd name="T12" fmla="*/ 31291 w 22859"/>
              <a:gd name="T13" fmla="*/ 4275 h 1269"/>
              <a:gd name="T14" fmla="*/ 31839 w 22859"/>
              <a:gd name="T15" fmla="*/ 4088 h 1269"/>
              <a:gd name="T16" fmla="*/ 32300 w 22859"/>
              <a:gd name="T17" fmla="*/ 3133 h 1269"/>
              <a:gd name="T18" fmla="*/ 32318 w 22859"/>
              <a:gd name="T19" fmla="*/ 950 h 1269"/>
              <a:gd name="T20" fmla="*/ 31880 w 22859"/>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59" h="1269">
                <a:moveTo>
                  <a:pt x="22072" y="0"/>
                </a:moveTo>
                <a:lnTo>
                  <a:pt x="292" y="660"/>
                </a:lnTo>
                <a:lnTo>
                  <a:pt x="0" y="774"/>
                </a:lnTo>
                <a:lnTo>
                  <a:pt x="12" y="1066"/>
                </a:lnTo>
                <a:lnTo>
                  <a:pt x="317" y="1168"/>
                </a:lnTo>
                <a:lnTo>
                  <a:pt x="761" y="1206"/>
                </a:lnTo>
                <a:lnTo>
                  <a:pt x="21666" y="571"/>
                </a:lnTo>
                <a:lnTo>
                  <a:pt x="22047" y="546"/>
                </a:lnTo>
                <a:lnTo>
                  <a:pt x="22364" y="419"/>
                </a:lnTo>
                <a:lnTo>
                  <a:pt x="22377" y="127"/>
                </a:lnTo>
                <a:lnTo>
                  <a:pt x="2207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5" name="object 143">
            <a:extLst>
              <a:ext uri="{C183D7F6-B498-43B3-948B-1728B52AA6E4}">
                <adec:decorative xmlns:adec="http://schemas.microsoft.com/office/drawing/2017/decorative" val="1"/>
              </a:ext>
            </a:extLst>
          </p:cNvPr>
          <p:cNvSpPr>
            <a:spLocks/>
          </p:cNvSpPr>
          <p:nvPr/>
        </p:nvSpPr>
        <p:spPr bwMode="auto">
          <a:xfrm>
            <a:off x="7596188" y="2195513"/>
            <a:ext cx="23812" cy="1587"/>
          </a:xfrm>
          <a:custGeom>
            <a:avLst/>
            <a:gdLst>
              <a:gd name="T0" fmla="*/ 31255 w 22859"/>
              <a:gd name="T1" fmla="*/ 0 h 1269"/>
              <a:gd name="T2" fmla="*/ 440 w 22859"/>
              <a:gd name="T3" fmla="*/ 4842 h 1269"/>
              <a:gd name="T4" fmla="*/ 0 w 22859"/>
              <a:gd name="T5" fmla="*/ 5984 h 1269"/>
              <a:gd name="T6" fmla="*/ 0 w 22859"/>
              <a:gd name="T7" fmla="*/ 7975 h 1269"/>
              <a:gd name="T8" fmla="*/ 477 w 22859"/>
              <a:gd name="T9" fmla="*/ 8743 h 1269"/>
              <a:gd name="T10" fmla="*/ 31880 w 22859"/>
              <a:gd name="T11" fmla="*/ 4088 h 1269"/>
              <a:gd name="T12" fmla="*/ 32336 w 22859"/>
              <a:gd name="T13" fmla="*/ 2938 h 1269"/>
              <a:gd name="T14" fmla="*/ 32281 w 22859"/>
              <a:gd name="T15" fmla="*/ 857 h 1269"/>
              <a:gd name="T16" fmla="*/ 31839 w 22859"/>
              <a:gd name="T17" fmla="*/ 94 h 1269"/>
              <a:gd name="T18" fmla="*/ 31255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1640" y="0"/>
                </a:moveTo>
                <a:lnTo>
                  <a:pt x="304" y="647"/>
                </a:lnTo>
                <a:lnTo>
                  <a:pt x="0" y="800"/>
                </a:lnTo>
                <a:lnTo>
                  <a:pt x="0" y="1066"/>
                </a:lnTo>
                <a:lnTo>
                  <a:pt x="330" y="1168"/>
                </a:lnTo>
                <a:lnTo>
                  <a:pt x="22072" y="546"/>
                </a:lnTo>
                <a:lnTo>
                  <a:pt x="22390" y="393"/>
                </a:lnTo>
                <a:lnTo>
                  <a:pt x="22351" y="114"/>
                </a:lnTo>
                <a:lnTo>
                  <a:pt x="22047" y="12"/>
                </a:lnTo>
                <a:lnTo>
                  <a:pt x="21640"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6" name="object 144">
            <a:extLst>
              <a:ext uri="{C183D7F6-B498-43B3-948B-1728B52AA6E4}">
                <adec:decorative xmlns:adec="http://schemas.microsoft.com/office/drawing/2017/decorative" val="1"/>
              </a:ext>
            </a:extLst>
          </p:cNvPr>
          <p:cNvSpPr>
            <a:spLocks/>
          </p:cNvSpPr>
          <p:nvPr/>
        </p:nvSpPr>
        <p:spPr bwMode="auto">
          <a:xfrm>
            <a:off x="7596188" y="2185988"/>
            <a:ext cx="23812" cy="1587"/>
          </a:xfrm>
          <a:custGeom>
            <a:avLst/>
            <a:gdLst>
              <a:gd name="T0" fmla="*/ 31272 w 22859"/>
              <a:gd name="T1" fmla="*/ 0 h 1269"/>
              <a:gd name="T2" fmla="*/ 1027 w 22859"/>
              <a:gd name="T3" fmla="*/ 4561 h 1269"/>
              <a:gd name="T4" fmla="*/ 440 w 22859"/>
              <a:gd name="T5" fmla="*/ 4842 h 1269"/>
              <a:gd name="T6" fmla="*/ 0 w 22859"/>
              <a:gd name="T7" fmla="*/ 5790 h 1269"/>
              <a:gd name="T8" fmla="*/ 0 w 22859"/>
              <a:gd name="T9" fmla="*/ 8071 h 1269"/>
              <a:gd name="T10" fmla="*/ 531 w 22859"/>
              <a:gd name="T11" fmla="*/ 8642 h 1269"/>
              <a:gd name="T12" fmla="*/ 1064 w 22859"/>
              <a:gd name="T13" fmla="*/ 8837 h 1269"/>
              <a:gd name="T14" fmla="*/ 31291 w 22859"/>
              <a:gd name="T15" fmla="*/ 4088 h 1269"/>
              <a:gd name="T16" fmla="*/ 31880 w 22859"/>
              <a:gd name="T17" fmla="*/ 3893 h 1269"/>
              <a:gd name="T18" fmla="*/ 32318 w 22859"/>
              <a:gd name="T19" fmla="*/ 2938 h 1269"/>
              <a:gd name="T20" fmla="*/ 32336 w 22859"/>
              <a:gd name="T21" fmla="*/ 759 h 1269"/>
              <a:gd name="T22" fmla="*/ 31804 w 22859"/>
              <a:gd name="T23" fmla="*/ 186 h 1269"/>
              <a:gd name="T24" fmla="*/ 31272 w 22859"/>
              <a:gd name="T25" fmla="*/ 0 h 1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59" h="1269">
                <a:moveTo>
                  <a:pt x="21653" y="0"/>
                </a:moveTo>
                <a:lnTo>
                  <a:pt x="711" y="609"/>
                </a:lnTo>
                <a:lnTo>
                  <a:pt x="304" y="647"/>
                </a:lnTo>
                <a:lnTo>
                  <a:pt x="0" y="774"/>
                </a:lnTo>
                <a:lnTo>
                  <a:pt x="0" y="1079"/>
                </a:lnTo>
                <a:lnTo>
                  <a:pt x="368" y="1155"/>
                </a:lnTo>
                <a:lnTo>
                  <a:pt x="736" y="1181"/>
                </a:lnTo>
                <a:lnTo>
                  <a:pt x="21666" y="546"/>
                </a:lnTo>
                <a:lnTo>
                  <a:pt x="22072" y="520"/>
                </a:lnTo>
                <a:lnTo>
                  <a:pt x="22377" y="393"/>
                </a:lnTo>
                <a:lnTo>
                  <a:pt x="22390" y="101"/>
                </a:lnTo>
                <a:lnTo>
                  <a:pt x="22021" y="25"/>
                </a:lnTo>
                <a:lnTo>
                  <a:pt x="21653"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7" name="object 145">
            <a:extLst>
              <a:ext uri="{C183D7F6-B498-43B3-948B-1728B52AA6E4}">
                <adec:decorative xmlns:adec="http://schemas.microsoft.com/office/drawing/2017/decorative" val="1"/>
              </a:ext>
            </a:extLst>
          </p:cNvPr>
          <p:cNvSpPr>
            <a:spLocks/>
          </p:cNvSpPr>
          <p:nvPr/>
        </p:nvSpPr>
        <p:spPr bwMode="auto">
          <a:xfrm>
            <a:off x="7604125" y="2228850"/>
            <a:ext cx="15875" cy="1588"/>
          </a:xfrm>
          <a:custGeom>
            <a:avLst/>
            <a:gdLst>
              <a:gd name="T0" fmla="*/ 15621 w 15875"/>
              <a:gd name="T1" fmla="*/ 0 h 1269"/>
              <a:gd name="T2" fmla="*/ 203 w 15875"/>
              <a:gd name="T3" fmla="*/ 3440 h 1269"/>
              <a:gd name="T4" fmla="*/ 20 w 15875"/>
              <a:gd name="T5" fmla="*/ 4195 h 1269"/>
              <a:gd name="T6" fmla="*/ 0 w 15875"/>
              <a:gd name="T7" fmla="*/ 6595 h 1269"/>
              <a:gd name="T8" fmla="*/ 241 w 15875"/>
              <a:gd name="T9" fmla="*/ 7645 h 1269"/>
              <a:gd name="T10" fmla="*/ 15621 w 15875"/>
              <a:gd name="T11" fmla="*/ 4195 h 1269"/>
              <a:gd name="T12" fmla="*/ 15803 w 15875"/>
              <a:gd name="T13" fmla="*/ 3440 h 1269"/>
              <a:gd name="T14" fmla="*/ 15849 w 15875"/>
              <a:gd name="T15" fmla="*/ 957 h 1269"/>
              <a:gd name="T16" fmla="*/ 15621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621" y="0"/>
                </a:moveTo>
                <a:lnTo>
                  <a:pt x="203" y="457"/>
                </a:lnTo>
                <a:lnTo>
                  <a:pt x="20" y="558"/>
                </a:lnTo>
                <a:lnTo>
                  <a:pt x="0" y="876"/>
                </a:lnTo>
                <a:lnTo>
                  <a:pt x="241" y="1016"/>
                </a:lnTo>
                <a:lnTo>
                  <a:pt x="15621" y="558"/>
                </a:lnTo>
                <a:lnTo>
                  <a:pt x="15803" y="457"/>
                </a:lnTo>
                <a:lnTo>
                  <a:pt x="15849" y="127"/>
                </a:lnTo>
                <a:lnTo>
                  <a:pt x="156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8" name="object 146">
            <a:extLst>
              <a:ext uri="{C183D7F6-B498-43B3-948B-1728B52AA6E4}">
                <adec:decorative xmlns:adec="http://schemas.microsoft.com/office/drawing/2017/decorative" val="1"/>
              </a:ext>
            </a:extLst>
          </p:cNvPr>
          <p:cNvSpPr>
            <a:spLocks/>
          </p:cNvSpPr>
          <p:nvPr/>
        </p:nvSpPr>
        <p:spPr bwMode="auto">
          <a:xfrm>
            <a:off x="7604125" y="2219325"/>
            <a:ext cx="15875" cy="1588"/>
          </a:xfrm>
          <a:custGeom>
            <a:avLst/>
            <a:gdLst>
              <a:gd name="T0" fmla="*/ 15633 w 15875"/>
              <a:gd name="T1" fmla="*/ 0 h 1269"/>
              <a:gd name="T2" fmla="*/ 15328 w 15875"/>
              <a:gd name="T3" fmla="*/ 186 h 1269"/>
              <a:gd name="T4" fmla="*/ 241 w 15875"/>
              <a:gd name="T5" fmla="*/ 3531 h 1269"/>
              <a:gd name="T6" fmla="*/ 96 w 15875"/>
              <a:gd name="T7" fmla="*/ 4110 h 1269"/>
              <a:gd name="T8" fmla="*/ 0 w 15875"/>
              <a:gd name="T9" fmla="*/ 6595 h 1269"/>
              <a:gd name="T10" fmla="*/ 253 w 15875"/>
              <a:gd name="T11" fmla="*/ 7545 h 1269"/>
              <a:gd name="T12" fmla="*/ 520 w 15875"/>
              <a:gd name="T13" fmla="*/ 7352 h 1269"/>
              <a:gd name="T14" fmla="*/ 15633 w 15875"/>
              <a:gd name="T15" fmla="*/ 4110 h 1269"/>
              <a:gd name="T16" fmla="*/ 15769 w 15875"/>
              <a:gd name="T17" fmla="*/ 3531 h 1269"/>
              <a:gd name="T18" fmla="*/ 15836 w 15875"/>
              <a:gd name="T19" fmla="*/ 858 h 1269"/>
              <a:gd name="T20" fmla="*/ 15633 w 15875"/>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75" h="1269">
                <a:moveTo>
                  <a:pt x="15633" y="0"/>
                </a:moveTo>
                <a:lnTo>
                  <a:pt x="15328" y="25"/>
                </a:lnTo>
                <a:lnTo>
                  <a:pt x="241" y="469"/>
                </a:lnTo>
                <a:lnTo>
                  <a:pt x="96" y="546"/>
                </a:lnTo>
                <a:lnTo>
                  <a:pt x="0" y="876"/>
                </a:lnTo>
                <a:lnTo>
                  <a:pt x="253" y="1003"/>
                </a:lnTo>
                <a:lnTo>
                  <a:pt x="520" y="977"/>
                </a:lnTo>
                <a:lnTo>
                  <a:pt x="15633" y="546"/>
                </a:lnTo>
                <a:lnTo>
                  <a:pt x="15769" y="469"/>
                </a:lnTo>
                <a:lnTo>
                  <a:pt x="15836" y="114"/>
                </a:lnTo>
                <a:lnTo>
                  <a:pt x="15633"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59" name="object 147">
            <a:extLst>
              <a:ext uri="{C183D7F6-B498-43B3-948B-1728B52AA6E4}">
                <adec:decorative xmlns:adec="http://schemas.microsoft.com/office/drawing/2017/decorative" val="1"/>
              </a:ext>
            </a:extLst>
          </p:cNvPr>
          <p:cNvSpPr>
            <a:spLocks/>
          </p:cNvSpPr>
          <p:nvPr/>
        </p:nvSpPr>
        <p:spPr bwMode="auto">
          <a:xfrm>
            <a:off x="7604125" y="2209800"/>
            <a:ext cx="15875" cy="1588"/>
          </a:xfrm>
          <a:custGeom>
            <a:avLst/>
            <a:gdLst>
              <a:gd name="T0" fmla="*/ 15608 w 15875"/>
              <a:gd name="T1" fmla="*/ 0 h 1269"/>
              <a:gd name="T2" fmla="*/ 15290 w 15875"/>
              <a:gd name="T3" fmla="*/ 186 h 1269"/>
              <a:gd name="T4" fmla="*/ 203 w 15875"/>
              <a:gd name="T5" fmla="*/ 3440 h 1269"/>
              <a:gd name="T6" fmla="*/ 69 w 15875"/>
              <a:gd name="T7" fmla="*/ 4110 h 1269"/>
              <a:gd name="T8" fmla="*/ 0 w 15875"/>
              <a:gd name="T9" fmla="*/ 6595 h 1269"/>
              <a:gd name="T10" fmla="*/ 215 w 15875"/>
              <a:gd name="T11" fmla="*/ 7645 h 1269"/>
              <a:gd name="T12" fmla="*/ 520 w 15875"/>
              <a:gd name="T13" fmla="*/ 7451 h 1269"/>
              <a:gd name="T14" fmla="*/ 15341 w 15875"/>
              <a:gd name="T15" fmla="*/ 4302 h 1269"/>
              <a:gd name="T16" fmla="*/ 15608 w 15875"/>
              <a:gd name="T17" fmla="*/ 4110 h 1269"/>
              <a:gd name="T18" fmla="*/ 15795 w 15875"/>
              <a:gd name="T19" fmla="*/ 3440 h 1269"/>
              <a:gd name="T20" fmla="*/ 15836 w 15875"/>
              <a:gd name="T21" fmla="*/ 1051 h 1269"/>
              <a:gd name="T22" fmla="*/ 15608 w 15875"/>
              <a:gd name="T23" fmla="*/ 0 h 1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75" h="1269">
                <a:moveTo>
                  <a:pt x="15608" y="0"/>
                </a:moveTo>
                <a:lnTo>
                  <a:pt x="15290" y="25"/>
                </a:lnTo>
                <a:lnTo>
                  <a:pt x="203" y="457"/>
                </a:lnTo>
                <a:lnTo>
                  <a:pt x="69" y="546"/>
                </a:lnTo>
                <a:lnTo>
                  <a:pt x="0" y="876"/>
                </a:lnTo>
                <a:lnTo>
                  <a:pt x="215" y="1016"/>
                </a:lnTo>
                <a:lnTo>
                  <a:pt x="520" y="990"/>
                </a:lnTo>
                <a:lnTo>
                  <a:pt x="15341" y="571"/>
                </a:lnTo>
                <a:lnTo>
                  <a:pt x="15608" y="546"/>
                </a:lnTo>
                <a:lnTo>
                  <a:pt x="15795" y="457"/>
                </a:lnTo>
                <a:lnTo>
                  <a:pt x="15836" y="139"/>
                </a:lnTo>
                <a:lnTo>
                  <a:pt x="1560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0" name="object 148">
            <a:extLst>
              <a:ext uri="{C183D7F6-B498-43B3-948B-1728B52AA6E4}">
                <adec:decorative xmlns:adec="http://schemas.microsoft.com/office/drawing/2017/decorative" val="1"/>
              </a:ext>
            </a:extLst>
          </p:cNvPr>
          <p:cNvSpPr>
            <a:spLocks/>
          </p:cNvSpPr>
          <p:nvPr/>
        </p:nvSpPr>
        <p:spPr bwMode="auto">
          <a:xfrm>
            <a:off x="7597775" y="2233613"/>
            <a:ext cx="22225" cy="1587"/>
          </a:xfrm>
          <a:custGeom>
            <a:avLst/>
            <a:gdLst>
              <a:gd name="T0" fmla="*/ 17135 w 22859"/>
              <a:gd name="T1" fmla="*/ 0 h 1269"/>
              <a:gd name="T2" fmla="*/ 16820 w 22859"/>
              <a:gd name="T3" fmla="*/ 186 h 1269"/>
              <a:gd name="T4" fmla="*/ 256 w 22859"/>
              <a:gd name="T5" fmla="*/ 4842 h 1269"/>
              <a:gd name="T6" fmla="*/ 0 w 22859"/>
              <a:gd name="T7" fmla="*/ 5887 h 1269"/>
              <a:gd name="T8" fmla="*/ 29 w 22859"/>
              <a:gd name="T9" fmla="*/ 8071 h 1269"/>
              <a:gd name="T10" fmla="*/ 275 w 22859"/>
              <a:gd name="T11" fmla="*/ 8929 h 1269"/>
              <a:gd name="T12" fmla="*/ 591 w 22859"/>
              <a:gd name="T13" fmla="*/ 8743 h 1269"/>
              <a:gd name="T14" fmla="*/ 16839 w 22859"/>
              <a:gd name="T15" fmla="*/ 4275 h 1269"/>
              <a:gd name="T16" fmla="*/ 17146 w 22859"/>
              <a:gd name="T17" fmla="*/ 3989 h 1269"/>
              <a:gd name="T18" fmla="*/ 17422 w 22859"/>
              <a:gd name="T19" fmla="*/ 3133 h 1269"/>
              <a:gd name="T20" fmla="*/ 17412 w 22859"/>
              <a:gd name="T21" fmla="*/ 950 h 1269"/>
              <a:gd name="T22" fmla="*/ 17135 w 22859"/>
              <a:gd name="T23" fmla="*/ 0 h 1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859" h="1269">
                <a:moveTo>
                  <a:pt x="22072" y="0"/>
                </a:moveTo>
                <a:lnTo>
                  <a:pt x="21666" y="25"/>
                </a:lnTo>
                <a:lnTo>
                  <a:pt x="330" y="647"/>
                </a:lnTo>
                <a:lnTo>
                  <a:pt x="0" y="787"/>
                </a:lnTo>
                <a:lnTo>
                  <a:pt x="38" y="1079"/>
                </a:lnTo>
                <a:lnTo>
                  <a:pt x="355" y="1193"/>
                </a:lnTo>
                <a:lnTo>
                  <a:pt x="761" y="1168"/>
                </a:lnTo>
                <a:lnTo>
                  <a:pt x="21691" y="571"/>
                </a:lnTo>
                <a:lnTo>
                  <a:pt x="22085" y="533"/>
                </a:lnTo>
                <a:lnTo>
                  <a:pt x="22440" y="419"/>
                </a:lnTo>
                <a:lnTo>
                  <a:pt x="22428" y="127"/>
                </a:lnTo>
                <a:lnTo>
                  <a:pt x="2207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1" name="object 149">
            <a:extLst>
              <a:ext uri="{C183D7F6-B498-43B3-948B-1728B52AA6E4}">
                <adec:decorative xmlns:adec="http://schemas.microsoft.com/office/drawing/2017/decorative" val="1"/>
              </a:ext>
            </a:extLst>
          </p:cNvPr>
          <p:cNvSpPr>
            <a:spLocks/>
          </p:cNvSpPr>
          <p:nvPr/>
        </p:nvSpPr>
        <p:spPr bwMode="auto">
          <a:xfrm>
            <a:off x="7597775" y="2224088"/>
            <a:ext cx="22225" cy="1587"/>
          </a:xfrm>
          <a:custGeom>
            <a:avLst/>
            <a:gdLst>
              <a:gd name="T0" fmla="*/ 17095 w 22859"/>
              <a:gd name="T1" fmla="*/ 0 h 1269"/>
              <a:gd name="T2" fmla="*/ 246 w 22859"/>
              <a:gd name="T3" fmla="*/ 4842 h 1269"/>
              <a:gd name="T4" fmla="*/ 0 w 22859"/>
              <a:gd name="T5" fmla="*/ 5704 h 1269"/>
              <a:gd name="T6" fmla="*/ 29 w 22859"/>
              <a:gd name="T7" fmla="*/ 7789 h 1269"/>
              <a:gd name="T8" fmla="*/ 256 w 22859"/>
              <a:gd name="T9" fmla="*/ 8743 h 1269"/>
              <a:gd name="T10" fmla="*/ 562 w 22859"/>
              <a:gd name="T11" fmla="*/ 8837 h 1269"/>
              <a:gd name="T12" fmla="*/ 17117 w 22859"/>
              <a:gd name="T13" fmla="*/ 3989 h 1269"/>
              <a:gd name="T14" fmla="*/ 17393 w 22859"/>
              <a:gd name="T15" fmla="*/ 2844 h 1269"/>
              <a:gd name="T16" fmla="*/ 17352 w 22859"/>
              <a:gd name="T17" fmla="*/ 759 h 1269"/>
              <a:gd name="T18" fmla="*/ 17095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021" y="0"/>
                </a:moveTo>
                <a:lnTo>
                  <a:pt x="317" y="647"/>
                </a:lnTo>
                <a:lnTo>
                  <a:pt x="0" y="762"/>
                </a:lnTo>
                <a:lnTo>
                  <a:pt x="38" y="1041"/>
                </a:lnTo>
                <a:lnTo>
                  <a:pt x="330" y="1168"/>
                </a:lnTo>
                <a:lnTo>
                  <a:pt x="723" y="1181"/>
                </a:lnTo>
                <a:lnTo>
                  <a:pt x="22047" y="533"/>
                </a:lnTo>
                <a:lnTo>
                  <a:pt x="22402" y="381"/>
                </a:lnTo>
                <a:lnTo>
                  <a:pt x="22352" y="101"/>
                </a:lnTo>
                <a:lnTo>
                  <a:pt x="220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2" name="object 150">
            <a:extLst>
              <a:ext uri="{C183D7F6-B498-43B3-948B-1728B52AA6E4}">
                <adec:decorative xmlns:adec="http://schemas.microsoft.com/office/drawing/2017/decorative" val="1"/>
              </a:ext>
            </a:extLst>
          </p:cNvPr>
          <p:cNvSpPr>
            <a:spLocks/>
          </p:cNvSpPr>
          <p:nvPr/>
        </p:nvSpPr>
        <p:spPr bwMode="auto">
          <a:xfrm>
            <a:off x="7597775" y="2214563"/>
            <a:ext cx="22225" cy="1587"/>
          </a:xfrm>
          <a:custGeom>
            <a:avLst/>
            <a:gdLst>
              <a:gd name="T0" fmla="*/ 16820 w 22859"/>
              <a:gd name="T1" fmla="*/ 0 h 1269"/>
              <a:gd name="T2" fmla="*/ 227 w 22859"/>
              <a:gd name="T3" fmla="*/ 4842 h 1269"/>
              <a:gd name="T4" fmla="*/ 0 w 22859"/>
              <a:gd name="T5" fmla="*/ 5790 h 1269"/>
              <a:gd name="T6" fmla="*/ 18 w 22859"/>
              <a:gd name="T7" fmla="*/ 7884 h 1269"/>
              <a:gd name="T8" fmla="*/ 256 w 22859"/>
              <a:gd name="T9" fmla="*/ 8642 h 1269"/>
              <a:gd name="T10" fmla="*/ 17117 w 22859"/>
              <a:gd name="T11" fmla="*/ 4177 h 1269"/>
              <a:gd name="T12" fmla="*/ 17381 w 22859"/>
              <a:gd name="T13" fmla="*/ 2938 h 1269"/>
              <a:gd name="T14" fmla="*/ 17372 w 22859"/>
              <a:gd name="T15" fmla="*/ 857 h 1269"/>
              <a:gd name="T16" fmla="*/ 17088 w 22859"/>
              <a:gd name="T17" fmla="*/ 186 h 1269"/>
              <a:gd name="T18" fmla="*/ 16820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1666" y="0"/>
                </a:moveTo>
                <a:lnTo>
                  <a:pt x="292" y="647"/>
                </a:lnTo>
                <a:lnTo>
                  <a:pt x="0" y="774"/>
                </a:lnTo>
                <a:lnTo>
                  <a:pt x="25" y="1054"/>
                </a:lnTo>
                <a:lnTo>
                  <a:pt x="330" y="1155"/>
                </a:lnTo>
                <a:lnTo>
                  <a:pt x="22047" y="558"/>
                </a:lnTo>
                <a:lnTo>
                  <a:pt x="22390" y="393"/>
                </a:lnTo>
                <a:lnTo>
                  <a:pt x="22377" y="114"/>
                </a:lnTo>
                <a:lnTo>
                  <a:pt x="22009" y="25"/>
                </a:lnTo>
                <a:lnTo>
                  <a:pt x="2166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3" name="object 151">
            <a:extLst>
              <a:ext uri="{C183D7F6-B498-43B3-948B-1728B52AA6E4}">
                <adec:decorative xmlns:adec="http://schemas.microsoft.com/office/drawing/2017/decorative" val="1"/>
              </a:ext>
            </a:extLst>
          </p:cNvPr>
          <p:cNvSpPr>
            <a:spLocks/>
          </p:cNvSpPr>
          <p:nvPr/>
        </p:nvSpPr>
        <p:spPr bwMode="auto">
          <a:xfrm>
            <a:off x="7604125" y="2257425"/>
            <a:ext cx="15875" cy="1588"/>
          </a:xfrm>
          <a:custGeom>
            <a:avLst/>
            <a:gdLst>
              <a:gd name="T0" fmla="*/ 15341 w 15875"/>
              <a:gd name="T1" fmla="*/ 0 h 1269"/>
              <a:gd name="T2" fmla="*/ 228 w 15875"/>
              <a:gd name="T3" fmla="*/ 3440 h 1269"/>
              <a:gd name="T4" fmla="*/ 66 w 15875"/>
              <a:gd name="T5" fmla="*/ 4110 h 1269"/>
              <a:gd name="T6" fmla="*/ 0 w 15875"/>
              <a:gd name="T7" fmla="*/ 6772 h 1269"/>
              <a:gd name="T8" fmla="*/ 228 w 15875"/>
              <a:gd name="T9" fmla="*/ 7352 h 1269"/>
              <a:gd name="T10" fmla="*/ 15595 w 15875"/>
              <a:gd name="T11" fmla="*/ 4110 h 1269"/>
              <a:gd name="T12" fmla="*/ 15741 w 15875"/>
              <a:gd name="T13" fmla="*/ 3440 h 1269"/>
              <a:gd name="T14" fmla="*/ 15811 w 15875"/>
              <a:gd name="T15" fmla="*/ 761 h 1269"/>
              <a:gd name="T16" fmla="*/ 15595 w 15875"/>
              <a:gd name="T17" fmla="*/ 186 h 1269"/>
              <a:gd name="T18" fmla="*/ 15341 w 15875"/>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75" h="1269">
                <a:moveTo>
                  <a:pt x="15341" y="0"/>
                </a:moveTo>
                <a:lnTo>
                  <a:pt x="228" y="457"/>
                </a:lnTo>
                <a:lnTo>
                  <a:pt x="66" y="546"/>
                </a:lnTo>
                <a:lnTo>
                  <a:pt x="0" y="901"/>
                </a:lnTo>
                <a:lnTo>
                  <a:pt x="228" y="977"/>
                </a:lnTo>
                <a:lnTo>
                  <a:pt x="15595" y="546"/>
                </a:lnTo>
                <a:lnTo>
                  <a:pt x="15741" y="457"/>
                </a:lnTo>
                <a:lnTo>
                  <a:pt x="15811" y="101"/>
                </a:lnTo>
                <a:lnTo>
                  <a:pt x="15595" y="25"/>
                </a:lnTo>
                <a:lnTo>
                  <a:pt x="1534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4" name="object 152">
            <a:extLst>
              <a:ext uri="{C183D7F6-B498-43B3-948B-1728B52AA6E4}">
                <adec:decorative xmlns:adec="http://schemas.microsoft.com/office/drawing/2017/decorative" val="1"/>
              </a:ext>
            </a:extLst>
          </p:cNvPr>
          <p:cNvSpPr>
            <a:spLocks/>
          </p:cNvSpPr>
          <p:nvPr/>
        </p:nvSpPr>
        <p:spPr bwMode="auto">
          <a:xfrm>
            <a:off x="7604125" y="2247900"/>
            <a:ext cx="15875" cy="1588"/>
          </a:xfrm>
          <a:custGeom>
            <a:avLst/>
            <a:gdLst>
              <a:gd name="T0" fmla="*/ 15646 w 15875"/>
              <a:gd name="T1" fmla="*/ 0 h 1269"/>
              <a:gd name="T2" fmla="*/ 203 w 15875"/>
              <a:gd name="T3" fmla="*/ 3630 h 1269"/>
              <a:gd name="T4" fmla="*/ 67 w 15875"/>
              <a:gd name="T5" fmla="*/ 4195 h 1269"/>
              <a:gd name="T6" fmla="*/ 0 w 15875"/>
              <a:gd name="T7" fmla="*/ 6772 h 1269"/>
              <a:gd name="T8" fmla="*/ 254 w 15875"/>
              <a:gd name="T9" fmla="*/ 7729 h 1269"/>
              <a:gd name="T10" fmla="*/ 15633 w 15875"/>
              <a:gd name="T11" fmla="*/ 4195 h 1269"/>
              <a:gd name="T12" fmla="*/ 15836 w 15875"/>
              <a:gd name="T13" fmla="*/ 957 h 1269"/>
              <a:gd name="T14" fmla="*/ 15646 w 15875"/>
              <a:gd name="T15" fmla="*/ 0 h 12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75" h="1269">
                <a:moveTo>
                  <a:pt x="15646" y="0"/>
                </a:moveTo>
                <a:lnTo>
                  <a:pt x="203" y="482"/>
                </a:lnTo>
                <a:lnTo>
                  <a:pt x="67" y="558"/>
                </a:lnTo>
                <a:lnTo>
                  <a:pt x="0" y="901"/>
                </a:lnTo>
                <a:lnTo>
                  <a:pt x="254" y="1028"/>
                </a:lnTo>
                <a:lnTo>
                  <a:pt x="15633" y="558"/>
                </a:lnTo>
                <a:lnTo>
                  <a:pt x="15836" y="127"/>
                </a:lnTo>
                <a:lnTo>
                  <a:pt x="1564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5" name="object 153">
            <a:extLst>
              <a:ext uri="{C183D7F6-B498-43B3-948B-1728B52AA6E4}">
                <adec:decorative xmlns:adec="http://schemas.microsoft.com/office/drawing/2017/decorative" val="1"/>
              </a:ext>
            </a:extLst>
          </p:cNvPr>
          <p:cNvSpPr>
            <a:spLocks/>
          </p:cNvSpPr>
          <p:nvPr/>
        </p:nvSpPr>
        <p:spPr bwMode="auto">
          <a:xfrm>
            <a:off x="7604125" y="2238375"/>
            <a:ext cx="15875" cy="1588"/>
          </a:xfrm>
          <a:custGeom>
            <a:avLst/>
            <a:gdLst>
              <a:gd name="T0" fmla="*/ 15595 w 15875"/>
              <a:gd name="T1" fmla="*/ 0 h 1269"/>
              <a:gd name="T2" fmla="*/ 203 w 15875"/>
              <a:gd name="T3" fmla="*/ 3345 h 1269"/>
              <a:gd name="T4" fmla="*/ 31 w 15875"/>
              <a:gd name="T5" fmla="*/ 3914 h 1269"/>
              <a:gd name="T6" fmla="*/ 0 w 15875"/>
              <a:gd name="T7" fmla="*/ 6595 h 1269"/>
              <a:gd name="T8" fmla="*/ 228 w 15875"/>
              <a:gd name="T9" fmla="*/ 7266 h 1269"/>
              <a:gd name="T10" fmla="*/ 15608 w 15875"/>
              <a:gd name="T11" fmla="*/ 3914 h 1269"/>
              <a:gd name="T12" fmla="*/ 15824 w 15875"/>
              <a:gd name="T13" fmla="*/ 662 h 1269"/>
              <a:gd name="T14" fmla="*/ 15595 w 15875"/>
              <a:gd name="T15" fmla="*/ 0 h 12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75" h="1269">
                <a:moveTo>
                  <a:pt x="15595" y="0"/>
                </a:moveTo>
                <a:lnTo>
                  <a:pt x="203" y="444"/>
                </a:lnTo>
                <a:lnTo>
                  <a:pt x="31" y="520"/>
                </a:lnTo>
                <a:lnTo>
                  <a:pt x="0" y="876"/>
                </a:lnTo>
                <a:lnTo>
                  <a:pt x="228" y="965"/>
                </a:lnTo>
                <a:lnTo>
                  <a:pt x="15608" y="520"/>
                </a:lnTo>
                <a:lnTo>
                  <a:pt x="15824" y="88"/>
                </a:lnTo>
                <a:lnTo>
                  <a:pt x="1559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6" name="object 154">
            <a:extLst>
              <a:ext uri="{C183D7F6-B498-43B3-948B-1728B52AA6E4}">
                <adec:decorative xmlns:adec="http://schemas.microsoft.com/office/drawing/2017/decorative" val="1"/>
              </a:ext>
            </a:extLst>
          </p:cNvPr>
          <p:cNvSpPr>
            <a:spLocks/>
          </p:cNvSpPr>
          <p:nvPr/>
        </p:nvSpPr>
        <p:spPr bwMode="auto">
          <a:xfrm>
            <a:off x="7597775" y="2262188"/>
            <a:ext cx="23813" cy="1587"/>
          </a:xfrm>
          <a:custGeom>
            <a:avLst/>
            <a:gdLst>
              <a:gd name="T0" fmla="*/ 31814 w 22859"/>
              <a:gd name="T1" fmla="*/ 0 h 1269"/>
              <a:gd name="T2" fmla="*/ 954 w 22859"/>
              <a:gd name="T3" fmla="*/ 4655 h 1269"/>
              <a:gd name="T4" fmla="*/ 404 w 22859"/>
              <a:gd name="T5" fmla="*/ 4842 h 1269"/>
              <a:gd name="T6" fmla="*/ 0 w 22859"/>
              <a:gd name="T7" fmla="*/ 5605 h 1269"/>
              <a:gd name="T8" fmla="*/ 21 w 22859"/>
              <a:gd name="T9" fmla="*/ 7884 h 1269"/>
              <a:gd name="T10" fmla="*/ 422 w 22859"/>
              <a:gd name="T11" fmla="*/ 8743 h 1269"/>
              <a:gd name="T12" fmla="*/ 31872 w 22859"/>
              <a:gd name="T13" fmla="*/ 3799 h 1269"/>
              <a:gd name="T14" fmla="*/ 32368 w 22859"/>
              <a:gd name="T15" fmla="*/ 2844 h 1269"/>
              <a:gd name="T16" fmla="*/ 32311 w 22859"/>
              <a:gd name="T17" fmla="*/ 759 h 1269"/>
              <a:gd name="T18" fmla="*/ 31814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021" y="0"/>
                </a:moveTo>
                <a:lnTo>
                  <a:pt x="660" y="622"/>
                </a:lnTo>
                <a:lnTo>
                  <a:pt x="279" y="647"/>
                </a:lnTo>
                <a:lnTo>
                  <a:pt x="0" y="749"/>
                </a:lnTo>
                <a:lnTo>
                  <a:pt x="12" y="1054"/>
                </a:lnTo>
                <a:lnTo>
                  <a:pt x="292" y="1168"/>
                </a:lnTo>
                <a:lnTo>
                  <a:pt x="22059" y="508"/>
                </a:lnTo>
                <a:lnTo>
                  <a:pt x="22402" y="381"/>
                </a:lnTo>
                <a:lnTo>
                  <a:pt x="22364" y="101"/>
                </a:lnTo>
                <a:lnTo>
                  <a:pt x="220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7" name="object 155">
            <a:extLst>
              <a:ext uri="{C183D7F6-B498-43B3-948B-1728B52AA6E4}">
                <adec:decorative xmlns:adec="http://schemas.microsoft.com/office/drawing/2017/decorative" val="1"/>
              </a:ext>
            </a:extLst>
          </p:cNvPr>
          <p:cNvSpPr>
            <a:spLocks/>
          </p:cNvSpPr>
          <p:nvPr/>
        </p:nvSpPr>
        <p:spPr bwMode="auto">
          <a:xfrm>
            <a:off x="7597775" y="2252663"/>
            <a:ext cx="23813" cy="1587"/>
          </a:xfrm>
          <a:custGeom>
            <a:avLst/>
            <a:gdLst>
              <a:gd name="T0" fmla="*/ 31800 w 22859"/>
              <a:gd name="T1" fmla="*/ 0 h 1269"/>
              <a:gd name="T2" fmla="*/ 385 w 22859"/>
              <a:gd name="T3" fmla="*/ 4842 h 1269"/>
              <a:gd name="T4" fmla="*/ 0 w 22859"/>
              <a:gd name="T5" fmla="*/ 5790 h 1269"/>
              <a:gd name="T6" fmla="*/ 0 w 22859"/>
              <a:gd name="T7" fmla="*/ 8071 h 1269"/>
              <a:gd name="T8" fmla="*/ 458 w 22859"/>
              <a:gd name="T9" fmla="*/ 8837 h 1269"/>
              <a:gd name="T10" fmla="*/ 31835 w 22859"/>
              <a:gd name="T11" fmla="*/ 3989 h 1269"/>
              <a:gd name="T12" fmla="*/ 32347 w 22859"/>
              <a:gd name="T13" fmla="*/ 2938 h 1269"/>
              <a:gd name="T14" fmla="*/ 32239 w 22859"/>
              <a:gd name="T15" fmla="*/ 857 h 1269"/>
              <a:gd name="T16" fmla="*/ 31800 w 22859"/>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859" h="1269">
                <a:moveTo>
                  <a:pt x="22009" y="0"/>
                </a:moveTo>
                <a:lnTo>
                  <a:pt x="266" y="647"/>
                </a:lnTo>
                <a:lnTo>
                  <a:pt x="0" y="774"/>
                </a:lnTo>
                <a:lnTo>
                  <a:pt x="0" y="1079"/>
                </a:lnTo>
                <a:lnTo>
                  <a:pt x="317" y="1181"/>
                </a:lnTo>
                <a:lnTo>
                  <a:pt x="22034" y="533"/>
                </a:lnTo>
                <a:lnTo>
                  <a:pt x="22390" y="393"/>
                </a:lnTo>
                <a:lnTo>
                  <a:pt x="22313" y="114"/>
                </a:lnTo>
                <a:lnTo>
                  <a:pt x="2200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8" name="object 156">
            <a:extLst>
              <a:ext uri="{C183D7F6-B498-43B3-948B-1728B52AA6E4}">
                <adec:decorative xmlns:adec="http://schemas.microsoft.com/office/drawing/2017/decorative" val="1"/>
              </a:ext>
            </a:extLst>
          </p:cNvPr>
          <p:cNvSpPr>
            <a:spLocks/>
          </p:cNvSpPr>
          <p:nvPr/>
        </p:nvSpPr>
        <p:spPr bwMode="auto">
          <a:xfrm>
            <a:off x="7597775" y="2243138"/>
            <a:ext cx="22225" cy="1587"/>
          </a:xfrm>
          <a:custGeom>
            <a:avLst/>
            <a:gdLst>
              <a:gd name="T0" fmla="*/ 17135 w 22859"/>
              <a:gd name="T1" fmla="*/ 0 h 1269"/>
              <a:gd name="T2" fmla="*/ 16820 w 22859"/>
              <a:gd name="T3" fmla="*/ 289 h 1269"/>
              <a:gd name="T4" fmla="*/ 256 w 22859"/>
              <a:gd name="T5" fmla="*/ 4941 h 1269"/>
              <a:gd name="T6" fmla="*/ 0 w 22859"/>
              <a:gd name="T7" fmla="*/ 5887 h 1269"/>
              <a:gd name="T8" fmla="*/ 0 w 22859"/>
              <a:gd name="T9" fmla="*/ 8071 h 1269"/>
              <a:gd name="T10" fmla="*/ 266 w 22859"/>
              <a:gd name="T11" fmla="*/ 8929 h 1269"/>
              <a:gd name="T12" fmla="*/ 17157 w 22859"/>
              <a:gd name="T13" fmla="*/ 4177 h 1269"/>
              <a:gd name="T14" fmla="*/ 17402 w 22859"/>
              <a:gd name="T15" fmla="*/ 3133 h 1269"/>
              <a:gd name="T16" fmla="*/ 17393 w 22859"/>
              <a:gd name="T17" fmla="*/ 1043 h 1269"/>
              <a:gd name="T18" fmla="*/ 17135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072" y="0"/>
                </a:moveTo>
                <a:lnTo>
                  <a:pt x="21666" y="38"/>
                </a:lnTo>
                <a:lnTo>
                  <a:pt x="330" y="660"/>
                </a:lnTo>
                <a:lnTo>
                  <a:pt x="0" y="787"/>
                </a:lnTo>
                <a:lnTo>
                  <a:pt x="0" y="1079"/>
                </a:lnTo>
                <a:lnTo>
                  <a:pt x="342" y="1193"/>
                </a:lnTo>
                <a:lnTo>
                  <a:pt x="22098" y="558"/>
                </a:lnTo>
                <a:lnTo>
                  <a:pt x="22415" y="419"/>
                </a:lnTo>
                <a:lnTo>
                  <a:pt x="22402" y="139"/>
                </a:lnTo>
                <a:lnTo>
                  <a:pt x="2207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69" name="object 157">
            <a:extLst>
              <a:ext uri="{C183D7F6-B498-43B3-948B-1728B52AA6E4}">
                <adec:decorative xmlns:adec="http://schemas.microsoft.com/office/drawing/2017/decorative" val="1"/>
              </a:ext>
            </a:extLst>
          </p:cNvPr>
          <p:cNvSpPr>
            <a:spLocks/>
          </p:cNvSpPr>
          <p:nvPr/>
        </p:nvSpPr>
        <p:spPr bwMode="auto">
          <a:xfrm>
            <a:off x="7605713" y="2286000"/>
            <a:ext cx="15875" cy="1588"/>
          </a:xfrm>
          <a:custGeom>
            <a:avLst/>
            <a:gdLst>
              <a:gd name="T0" fmla="*/ 15608 w 15875"/>
              <a:gd name="T1" fmla="*/ 0 h 1269"/>
              <a:gd name="T2" fmla="*/ 228 w 15875"/>
              <a:gd name="T3" fmla="*/ 3440 h 1269"/>
              <a:gd name="T4" fmla="*/ 67 w 15875"/>
              <a:gd name="T5" fmla="*/ 4016 h 1269"/>
              <a:gd name="T6" fmla="*/ 0 w 15875"/>
              <a:gd name="T7" fmla="*/ 6595 h 1269"/>
              <a:gd name="T8" fmla="*/ 241 w 15875"/>
              <a:gd name="T9" fmla="*/ 7451 h 1269"/>
              <a:gd name="T10" fmla="*/ 15595 w 15875"/>
              <a:gd name="T11" fmla="*/ 4016 h 1269"/>
              <a:gd name="T12" fmla="*/ 15764 w 15875"/>
              <a:gd name="T13" fmla="*/ 3440 h 1269"/>
              <a:gd name="T14" fmla="*/ 15849 w 15875"/>
              <a:gd name="T15" fmla="*/ 858 h 1269"/>
              <a:gd name="T16" fmla="*/ 15608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608" y="0"/>
                </a:moveTo>
                <a:lnTo>
                  <a:pt x="228" y="457"/>
                </a:lnTo>
                <a:lnTo>
                  <a:pt x="67" y="533"/>
                </a:lnTo>
                <a:lnTo>
                  <a:pt x="0" y="876"/>
                </a:lnTo>
                <a:lnTo>
                  <a:pt x="241" y="990"/>
                </a:lnTo>
                <a:lnTo>
                  <a:pt x="15595" y="533"/>
                </a:lnTo>
                <a:lnTo>
                  <a:pt x="15764" y="457"/>
                </a:lnTo>
                <a:lnTo>
                  <a:pt x="15849" y="114"/>
                </a:lnTo>
                <a:lnTo>
                  <a:pt x="1560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0" name="object 158">
            <a:extLst>
              <a:ext uri="{C183D7F6-B498-43B3-948B-1728B52AA6E4}">
                <adec:decorative xmlns:adec="http://schemas.microsoft.com/office/drawing/2017/decorative" val="1"/>
              </a:ext>
            </a:extLst>
          </p:cNvPr>
          <p:cNvSpPr>
            <a:spLocks/>
          </p:cNvSpPr>
          <p:nvPr/>
        </p:nvSpPr>
        <p:spPr bwMode="auto">
          <a:xfrm>
            <a:off x="7605713" y="2276475"/>
            <a:ext cx="15875" cy="1588"/>
          </a:xfrm>
          <a:custGeom>
            <a:avLst/>
            <a:gdLst>
              <a:gd name="T0" fmla="*/ 15633 w 15875"/>
              <a:gd name="T1" fmla="*/ 0 h 1269"/>
              <a:gd name="T2" fmla="*/ 228 w 15875"/>
              <a:gd name="T3" fmla="*/ 3440 h 1269"/>
              <a:gd name="T4" fmla="*/ 63 w 15875"/>
              <a:gd name="T5" fmla="*/ 4397 h 1269"/>
              <a:gd name="T6" fmla="*/ 0 w 15875"/>
              <a:gd name="T7" fmla="*/ 6881 h 1269"/>
              <a:gd name="T8" fmla="*/ 279 w 15875"/>
              <a:gd name="T9" fmla="*/ 7451 h 1269"/>
              <a:gd name="T10" fmla="*/ 15633 w 15875"/>
              <a:gd name="T11" fmla="*/ 4016 h 1269"/>
              <a:gd name="T12" fmla="*/ 15794 w 15875"/>
              <a:gd name="T13" fmla="*/ 3440 h 1269"/>
              <a:gd name="T14" fmla="*/ 15875 w 15875"/>
              <a:gd name="T15" fmla="*/ 858 h 1269"/>
              <a:gd name="T16" fmla="*/ 15633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633" y="0"/>
                </a:moveTo>
                <a:lnTo>
                  <a:pt x="228" y="457"/>
                </a:lnTo>
                <a:lnTo>
                  <a:pt x="63" y="584"/>
                </a:lnTo>
                <a:lnTo>
                  <a:pt x="0" y="914"/>
                </a:lnTo>
                <a:lnTo>
                  <a:pt x="279" y="990"/>
                </a:lnTo>
                <a:lnTo>
                  <a:pt x="15633" y="533"/>
                </a:lnTo>
                <a:lnTo>
                  <a:pt x="15794" y="457"/>
                </a:lnTo>
                <a:lnTo>
                  <a:pt x="15875" y="114"/>
                </a:lnTo>
                <a:lnTo>
                  <a:pt x="15633"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1" name="object 159">
            <a:extLst>
              <a:ext uri="{C183D7F6-B498-43B3-948B-1728B52AA6E4}">
                <adec:decorative xmlns:adec="http://schemas.microsoft.com/office/drawing/2017/decorative" val="1"/>
              </a:ext>
            </a:extLst>
          </p:cNvPr>
          <p:cNvSpPr>
            <a:spLocks/>
          </p:cNvSpPr>
          <p:nvPr/>
        </p:nvSpPr>
        <p:spPr bwMode="auto">
          <a:xfrm>
            <a:off x="7605713" y="2266950"/>
            <a:ext cx="15875" cy="1588"/>
          </a:xfrm>
          <a:custGeom>
            <a:avLst/>
            <a:gdLst>
              <a:gd name="T0" fmla="*/ 15621 w 15875"/>
              <a:gd name="T1" fmla="*/ 0 h 1269"/>
              <a:gd name="T2" fmla="*/ 482 w 15875"/>
              <a:gd name="T3" fmla="*/ 3345 h 1269"/>
              <a:gd name="T4" fmla="*/ 203 w 15875"/>
              <a:gd name="T5" fmla="*/ 3531 h 1269"/>
              <a:gd name="T6" fmla="*/ 0 w 15875"/>
              <a:gd name="T7" fmla="*/ 6690 h 1269"/>
              <a:gd name="T8" fmla="*/ 228 w 15875"/>
              <a:gd name="T9" fmla="*/ 7545 h 1269"/>
              <a:gd name="T10" fmla="*/ 15621 w 15875"/>
              <a:gd name="T11" fmla="*/ 4110 h 1269"/>
              <a:gd name="T12" fmla="*/ 15773 w 15875"/>
              <a:gd name="T13" fmla="*/ 3531 h 1269"/>
              <a:gd name="T14" fmla="*/ 15849 w 15875"/>
              <a:gd name="T15" fmla="*/ 957 h 1269"/>
              <a:gd name="T16" fmla="*/ 15621 w 15875"/>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75" h="1269">
                <a:moveTo>
                  <a:pt x="15621" y="0"/>
                </a:moveTo>
                <a:lnTo>
                  <a:pt x="482" y="444"/>
                </a:lnTo>
                <a:lnTo>
                  <a:pt x="203" y="469"/>
                </a:lnTo>
                <a:lnTo>
                  <a:pt x="0" y="889"/>
                </a:lnTo>
                <a:lnTo>
                  <a:pt x="228" y="1003"/>
                </a:lnTo>
                <a:lnTo>
                  <a:pt x="15621" y="546"/>
                </a:lnTo>
                <a:lnTo>
                  <a:pt x="15773" y="469"/>
                </a:lnTo>
                <a:lnTo>
                  <a:pt x="15849" y="127"/>
                </a:lnTo>
                <a:lnTo>
                  <a:pt x="1562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2" name="object 160">
            <a:extLst>
              <a:ext uri="{C183D7F6-B498-43B3-948B-1728B52AA6E4}">
                <adec:decorative xmlns:adec="http://schemas.microsoft.com/office/drawing/2017/decorative" val="1"/>
              </a:ext>
            </a:extLst>
          </p:cNvPr>
          <p:cNvSpPr>
            <a:spLocks/>
          </p:cNvSpPr>
          <p:nvPr/>
        </p:nvSpPr>
        <p:spPr bwMode="auto">
          <a:xfrm>
            <a:off x="7599363" y="2290763"/>
            <a:ext cx="22225" cy="1587"/>
          </a:xfrm>
          <a:custGeom>
            <a:avLst/>
            <a:gdLst>
              <a:gd name="T0" fmla="*/ 17125 w 22859"/>
              <a:gd name="T1" fmla="*/ 0 h 1269"/>
              <a:gd name="T2" fmla="*/ 572 w 22859"/>
              <a:gd name="T3" fmla="*/ 4751 h 1269"/>
              <a:gd name="T4" fmla="*/ 235 w 22859"/>
              <a:gd name="T5" fmla="*/ 4751 h 1269"/>
              <a:gd name="T6" fmla="*/ 0 w 22859"/>
              <a:gd name="T7" fmla="*/ 5790 h 1269"/>
              <a:gd name="T8" fmla="*/ 41 w 22859"/>
              <a:gd name="T9" fmla="*/ 7975 h 1269"/>
              <a:gd name="T10" fmla="*/ 275 w 22859"/>
              <a:gd name="T11" fmla="*/ 8743 h 1269"/>
              <a:gd name="T12" fmla="*/ 14422 w 22859"/>
              <a:gd name="T13" fmla="*/ 4751 h 1269"/>
              <a:gd name="T14" fmla="*/ 256 w 22859"/>
              <a:gd name="T15" fmla="*/ 4655 h 1269"/>
              <a:gd name="T16" fmla="*/ 14759 w 22859"/>
              <a:gd name="T17" fmla="*/ 4655 h 1269"/>
              <a:gd name="T18" fmla="*/ 17117 w 22859"/>
              <a:gd name="T19" fmla="*/ 3989 h 1269"/>
              <a:gd name="T20" fmla="*/ 17381 w 22859"/>
              <a:gd name="T21" fmla="*/ 2844 h 1269"/>
              <a:gd name="T22" fmla="*/ 17372 w 22859"/>
              <a:gd name="T23" fmla="*/ 759 h 1269"/>
              <a:gd name="T24" fmla="*/ 17125 w 22859"/>
              <a:gd name="T25" fmla="*/ 0 h 1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859" h="1269">
                <a:moveTo>
                  <a:pt x="22059" y="0"/>
                </a:moveTo>
                <a:lnTo>
                  <a:pt x="736" y="635"/>
                </a:lnTo>
                <a:lnTo>
                  <a:pt x="302" y="635"/>
                </a:lnTo>
                <a:lnTo>
                  <a:pt x="0" y="774"/>
                </a:lnTo>
                <a:lnTo>
                  <a:pt x="50" y="1066"/>
                </a:lnTo>
                <a:lnTo>
                  <a:pt x="355" y="1168"/>
                </a:lnTo>
                <a:lnTo>
                  <a:pt x="18576" y="635"/>
                </a:lnTo>
                <a:lnTo>
                  <a:pt x="330" y="622"/>
                </a:lnTo>
                <a:lnTo>
                  <a:pt x="19010" y="622"/>
                </a:lnTo>
                <a:lnTo>
                  <a:pt x="22047" y="533"/>
                </a:lnTo>
                <a:lnTo>
                  <a:pt x="22390" y="381"/>
                </a:lnTo>
                <a:lnTo>
                  <a:pt x="22377" y="101"/>
                </a:lnTo>
                <a:lnTo>
                  <a:pt x="2205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3" name="object 161">
            <a:extLst>
              <a:ext uri="{C183D7F6-B498-43B3-948B-1728B52AA6E4}">
                <adec:decorative xmlns:adec="http://schemas.microsoft.com/office/drawing/2017/decorative" val="1"/>
              </a:ext>
            </a:extLst>
          </p:cNvPr>
          <p:cNvSpPr>
            <a:spLocks/>
          </p:cNvSpPr>
          <p:nvPr/>
        </p:nvSpPr>
        <p:spPr bwMode="auto">
          <a:xfrm>
            <a:off x="7599363" y="2281238"/>
            <a:ext cx="22225" cy="1587"/>
          </a:xfrm>
          <a:custGeom>
            <a:avLst/>
            <a:gdLst>
              <a:gd name="T0" fmla="*/ 17125 w 22859"/>
              <a:gd name="T1" fmla="*/ 0 h 1269"/>
              <a:gd name="T2" fmla="*/ 562 w 22859"/>
              <a:gd name="T3" fmla="*/ 4751 h 1269"/>
              <a:gd name="T4" fmla="*/ 204 w 22859"/>
              <a:gd name="T5" fmla="*/ 4751 h 1269"/>
              <a:gd name="T6" fmla="*/ 0 w 22859"/>
              <a:gd name="T7" fmla="*/ 5605 h 1269"/>
              <a:gd name="T8" fmla="*/ 12 w 22859"/>
              <a:gd name="T9" fmla="*/ 7975 h 1269"/>
              <a:gd name="T10" fmla="*/ 256 w 22859"/>
              <a:gd name="T11" fmla="*/ 8743 h 1269"/>
              <a:gd name="T12" fmla="*/ 562 w 22859"/>
              <a:gd name="T13" fmla="*/ 8549 h 1269"/>
              <a:gd name="T14" fmla="*/ 13577 w 22859"/>
              <a:gd name="T15" fmla="*/ 4751 h 1269"/>
              <a:gd name="T16" fmla="*/ 227 w 22859"/>
              <a:gd name="T17" fmla="*/ 4655 h 1269"/>
              <a:gd name="T18" fmla="*/ 13901 w 22859"/>
              <a:gd name="T19" fmla="*/ 4655 h 1269"/>
              <a:gd name="T20" fmla="*/ 16830 w 22859"/>
              <a:gd name="T21" fmla="*/ 3799 h 1269"/>
              <a:gd name="T22" fmla="*/ 17189 w 22859"/>
              <a:gd name="T23" fmla="*/ 3799 h 1269"/>
              <a:gd name="T24" fmla="*/ 17393 w 22859"/>
              <a:gd name="T25" fmla="*/ 2844 h 1269"/>
              <a:gd name="T26" fmla="*/ 17381 w 22859"/>
              <a:gd name="T27" fmla="*/ 662 h 1269"/>
              <a:gd name="T28" fmla="*/ 17125 w 22859"/>
              <a:gd name="T29" fmla="*/ 0 h 1269"/>
              <a:gd name="T30" fmla="*/ 17189 w 22859"/>
              <a:gd name="T31" fmla="*/ 3799 h 1269"/>
              <a:gd name="T32" fmla="*/ 16830 w 22859"/>
              <a:gd name="T33" fmla="*/ 3799 h 1269"/>
              <a:gd name="T34" fmla="*/ 17125 w 22859"/>
              <a:gd name="T35" fmla="*/ 4088 h 1269"/>
              <a:gd name="T36" fmla="*/ 17189 w 22859"/>
              <a:gd name="T37" fmla="*/ 3799 h 12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59" h="1269">
                <a:moveTo>
                  <a:pt x="22059" y="0"/>
                </a:moveTo>
                <a:lnTo>
                  <a:pt x="723" y="635"/>
                </a:lnTo>
                <a:lnTo>
                  <a:pt x="262" y="635"/>
                </a:lnTo>
                <a:lnTo>
                  <a:pt x="0" y="749"/>
                </a:lnTo>
                <a:lnTo>
                  <a:pt x="12" y="1066"/>
                </a:lnTo>
                <a:lnTo>
                  <a:pt x="330" y="1168"/>
                </a:lnTo>
                <a:lnTo>
                  <a:pt x="723" y="1143"/>
                </a:lnTo>
                <a:lnTo>
                  <a:pt x="17487" y="635"/>
                </a:lnTo>
                <a:lnTo>
                  <a:pt x="292" y="622"/>
                </a:lnTo>
                <a:lnTo>
                  <a:pt x="17906" y="622"/>
                </a:lnTo>
                <a:lnTo>
                  <a:pt x="21678" y="508"/>
                </a:lnTo>
                <a:lnTo>
                  <a:pt x="22139" y="508"/>
                </a:lnTo>
                <a:lnTo>
                  <a:pt x="22402" y="381"/>
                </a:lnTo>
                <a:lnTo>
                  <a:pt x="22390" y="88"/>
                </a:lnTo>
                <a:lnTo>
                  <a:pt x="22059" y="0"/>
                </a:lnTo>
                <a:close/>
              </a:path>
              <a:path w="22859" h="1269">
                <a:moveTo>
                  <a:pt x="22139" y="508"/>
                </a:moveTo>
                <a:lnTo>
                  <a:pt x="21678" y="508"/>
                </a:lnTo>
                <a:lnTo>
                  <a:pt x="22059" y="546"/>
                </a:lnTo>
                <a:lnTo>
                  <a:pt x="22139" y="508"/>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4" name="object 162">
            <a:extLst>
              <a:ext uri="{C183D7F6-B498-43B3-948B-1728B52AA6E4}">
                <adec:decorative xmlns:adec="http://schemas.microsoft.com/office/drawing/2017/decorative" val="1"/>
              </a:ext>
            </a:extLst>
          </p:cNvPr>
          <p:cNvSpPr>
            <a:spLocks/>
          </p:cNvSpPr>
          <p:nvPr/>
        </p:nvSpPr>
        <p:spPr bwMode="auto">
          <a:xfrm>
            <a:off x="7597775" y="2271713"/>
            <a:ext cx="23813" cy="1587"/>
          </a:xfrm>
          <a:custGeom>
            <a:avLst/>
            <a:gdLst>
              <a:gd name="T0" fmla="*/ 31908 w 22859"/>
              <a:gd name="T1" fmla="*/ 0 h 1269"/>
              <a:gd name="T2" fmla="*/ 477 w 22859"/>
              <a:gd name="T3" fmla="*/ 4842 h 1269"/>
              <a:gd name="T4" fmla="*/ 0 w 22859"/>
              <a:gd name="T5" fmla="*/ 5790 h 1269"/>
              <a:gd name="T6" fmla="*/ 21 w 22859"/>
              <a:gd name="T7" fmla="*/ 8170 h 1269"/>
              <a:gd name="T8" fmla="*/ 531 w 22859"/>
              <a:gd name="T9" fmla="*/ 8837 h 1269"/>
              <a:gd name="T10" fmla="*/ 31320 w 22859"/>
              <a:gd name="T11" fmla="*/ 4088 h 1269"/>
              <a:gd name="T12" fmla="*/ 31964 w 22859"/>
              <a:gd name="T13" fmla="*/ 4088 h 1269"/>
              <a:gd name="T14" fmla="*/ 32442 w 22859"/>
              <a:gd name="T15" fmla="*/ 3038 h 1269"/>
              <a:gd name="T16" fmla="*/ 32423 w 22859"/>
              <a:gd name="T17" fmla="*/ 662 h 1269"/>
              <a:gd name="T18" fmla="*/ 31908 w 22859"/>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59" h="1269">
                <a:moveTo>
                  <a:pt x="22085" y="0"/>
                </a:moveTo>
                <a:lnTo>
                  <a:pt x="330" y="647"/>
                </a:lnTo>
                <a:lnTo>
                  <a:pt x="0" y="774"/>
                </a:lnTo>
                <a:lnTo>
                  <a:pt x="12" y="1092"/>
                </a:lnTo>
                <a:lnTo>
                  <a:pt x="368" y="1181"/>
                </a:lnTo>
                <a:lnTo>
                  <a:pt x="21678" y="546"/>
                </a:lnTo>
                <a:lnTo>
                  <a:pt x="22123" y="546"/>
                </a:lnTo>
                <a:lnTo>
                  <a:pt x="22453" y="406"/>
                </a:lnTo>
                <a:lnTo>
                  <a:pt x="22440" y="88"/>
                </a:lnTo>
                <a:lnTo>
                  <a:pt x="2208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5" name="object 163">
            <a:extLst>
              <a:ext uri="{C183D7F6-B498-43B3-948B-1728B52AA6E4}">
                <adec:decorative xmlns:adec="http://schemas.microsoft.com/office/drawing/2017/decorative" val="1"/>
              </a:ext>
            </a:extLst>
          </p:cNvPr>
          <p:cNvSpPr>
            <a:spLocks/>
          </p:cNvSpPr>
          <p:nvPr/>
        </p:nvSpPr>
        <p:spPr bwMode="auto">
          <a:xfrm>
            <a:off x="7535863" y="2344738"/>
            <a:ext cx="128587" cy="0"/>
          </a:xfrm>
          <a:custGeom>
            <a:avLst/>
            <a:gdLst>
              <a:gd name="T0" fmla="*/ 0 w 127634"/>
              <a:gd name="T1" fmla="*/ 136201 w 127634"/>
              <a:gd name="T2" fmla="*/ 0 60000 65536"/>
              <a:gd name="T3" fmla="*/ 0 60000 65536"/>
            </a:gdLst>
            <a:ahLst/>
            <a:cxnLst>
              <a:cxn ang="T2">
                <a:pos x="T0" y="0"/>
              </a:cxn>
              <a:cxn ang="T3">
                <a:pos x="T1" y="0"/>
              </a:cxn>
            </a:cxnLst>
            <a:rect l="0" t="0" r="r" b="b"/>
            <a:pathLst>
              <a:path w="127634">
                <a:moveTo>
                  <a:pt x="0" y="0"/>
                </a:moveTo>
                <a:lnTo>
                  <a:pt x="127381" y="0"/>
                </a:lnTo>
              </a:path>
            </a:pathLst>
          </a:custGeom>
          <a:noFill/>
          <a:ln w="8127">
            <a:solidFill>
              <a:srgbClr val="DCDDD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76" name="object 164">
            <a:extLst>
              <a:ext uri="{C183D7F6-B498-43B3-948B-1728B52AA6E4}">
                <adec:decorative xmlns:adec="http://schemas.microsoft.com/office/drawing/2017/decorative" val="1"/>
              </a:ext>
            </a:extLst>
          </p:cNvPr>
          <p:cNvSpPr>
            <a:spLocks/>
          </p:cNvSpPr>
          <p:nvPr/>
        </p:nvSpPr>
        <p:spPr bwMode="auto">
          <a:xfrm>
            <a:off x="7546975" y="2346325"/>
            <a:ext cx="107950" cy="0"/>
          </a:xfrm>
          <a:custGeom>
            <a:avLst/>
            <a:gdLst>
              <a:gd name="T0" fmla="*/ 0 w 107950"/>
              <a:gd name="T1" fmla="*/ 107632 w 107950"/>
              <a:gd name="T2" fmla="*/ 0 60000 65536"/>
              <a:gd name="T3" fmla="*/ 0 60000 65536"/>
            </a:gdLst>
            <a:ahLst/>
            <a:cxnLst>
              <a:cxn ang="T2">
                <a:pos x="T0" y="0"/>
              </a:cxn>
              <a:cxn ang="T3">
                <a:pos x="T1" y="0"/>
              </a:cxn>
            </a:cxnLst>
            <a:rect l="0" t="0" r="r" b="b"/>
            <a:pathLst>
              <a:path w="107950">
                <a:moveTo>
                  <a:pt x="0" y="0"/>
                </a:moveTo>
                <a:lnTo>
                  <a:pt x="107632" y="0"/>
                </a:lnTo>
              </a:path>
            </a:pathLst>
          </a:custGeom>
          <a:noFill/>
          <a:ln w="3949">
            <a:solidFill>
              <a:srgbClr val="DCDDD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77" name="object 165">
            <a:extLst>
              <a:ext uri="{C183D7F6-B498-43B3-948B-1728B52AA6E4}">
                <adec:decorative xmlns:adec="http://schemas.microsoft.com/office/drawing/2017/decorative" val="1"/>
              </a:ext>
            </a:extLst>
          </p:cNvPr>
          <p:cNvSpPr>
            <a:spLocks/>
          </p:cNvSpPr>
          <p:nvPr/>
        </p:nvSpPr>
        <p:spPr bwMode="auto">
          <a:xfrm>
            <a:off x="7559675" y="2368550"/>
            <a:ext cx="82550" cy="7938"/>
          </a:xfrm>
          <a:custGeom>
            <a:avLst/>
            <a:gdLst>
              <a:gd name="T0" fmla="*/ 68375 w 83820"/>
              <a:gd name="T1" fmla="*/ 0 h 6985"/>
              <a:gd name="T2" fmla="*/ 4163 w 83820"/>
              <a:gd name="T3" fmla="*/ 6906 h 6985"/>
              <a:gd name="T4" fmla="*/ 0 w 83820"/>
              <a:gd name="T5" fmla="*/ 10562 h 6985"/>
              <a:gd name="T6" fmla="*/ 97 w 83820"/>
              <a:gd name="T7" fmla="*/ 18835 h 6985"/>
              <a:gd name="T8" fmla="*/ 4295 w 83820"/>
              <a:gd name="T9" fmla="*/ 21600 h 6985"/>
              <a:gd name="T10" fmla="*/ 68543 w 83820"/>
              <a:gd name="T11" fmla="*/ 14695 h 6985"/>
              <a:gd name="T12" fmla="*/ 72660 w 83820"/>
              <a:gd name="T13" fmla="*/ 11037 h 6985"/>
              <a:gd name="T14" fmla="*/ 72594 w 83820"/>
              <a:gd name="T15" fmla="*/ 2810 h 6985"/>
              <a:gd name="T16" fmla="*/ 68375 w 83820"/>
              <a:gd name="T17" fmla="*/ 0 h 6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820" h="6985">
                <a:moveTo>
                  <a:pt x="78447" y="0"/>
                </a:moveTo>
                <a:lnTo>
                  <a:pt x="4775" y="2184"/>
                </a:lnTo>
                <a:lnTo>
                  <a:pt x="0" y="3340"/>
                </a:lnTo>
                <a:lnTo>
                  <a:pt x="114" y="5956"/>
                </a:lnTo>
                <a:lnTo>
                  <a:pt x="4927" y="6832"/>
                </a:lnTo>
                <a:lnTo>
                  <a:pt x="78638" y="4648"/>
                </a:lnTo>
                <a:lnTo>
                  <a:pt x="83362" y="3492"/>
                </a:lnTo>
                <a:lnTo>
                  <a:pt x="83286" y="889"/>
                </a:lnTo>
                <a:lnTo>
                  <a:pt x="78447"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8" name="object 166">
            <a:extLst>
              <a:ext uri="{C183D7F6-B498-43B3-948B-1728B52AA6E4}">
                <adec:decorative xmlns:adec="http://schemas.microsoft.com/office/drawing/2017/decorative" val="1"/>
              </a:ext>
            </a:extLst>
          </p:cNvPr>
          <p:cNvSpPr>
            <a:spLocks/>
          </p:cNvSpPr>
          <p:nvPr/>
        </p:nvSpPr>
        <p:spPr bwMode="auto">
          <a:xfrm>
            <a:off x="7570788" y="2370138"/>
            <a:ext cx="63500" cy="3175"/>
          </a:xfrm>
          <a:custGeom>
            <a:avLst/>
            <a:gdLst>
              <a:gd name="T0" fmla="*/ 57731 w 64134"/>
              <a:gd name="T1" fmla="*/ 0 h 3175"/>
              <a:gd name="T2" fmla="*/ 790 w 64134"/>
              <a:gd name="T3" fmla="*/ 1777 h 3175"/>
              <a:gd name="T4" fmla="*/ 0 w 64134"/>
              <a:gd name="T5" fmla="*/ 2019 h 3175"/>
              <a:gd name="T6" fmla="*/ 0 w 64134"/>
              <a:gd name="T7" fmla="*/ 2539 h 3175"/>
              <a:gd name="T8" fmla="*/ 813 w 64134"/>
              <a:gd name="T9" fmla="*/ 2755 h 3175"/>
              <a:gd name="T10" fmla="*/ 1858 w 64134"/>
              <a:gd name="T11" fmla="*/ 2705 h 3175"/>
              <a:gd name="T12" fmla="*/ 56791 w 64134"/>
              <a:gd name="T13" fmla="*/ 1003 h 3175"/>
              <a:gd name="T14" fmla="*/ 57790 w 64134"/>
              <a:gd name="T15" fmla="*/ 952 h 3175"/>
              <a:gd name="T16" fmla="*/ 58639 w 64134"/>
              <a:gd name="T17" fmla="*/ 736 h 3175"/>
              <a:gd name="T18" fmla="*/ 58614 w 64134"/>
              <a:gd name="T19" fmla="*/ 203 h 3175"/>
              <a:gd name="T20" fmla="*/ 57731 w 64134"/>
              <a:gd name="T21" fmla="*/ 0 h 3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134" h="3175">
                <a:moveTo>
                  <a:pt x="63131" y="0"/>
                </a:moveTo>
                <a:lnTo>
                  <a:pt x="863" y="1777"/>
                </a:lnTo>
                <a:lnTo>
                  <a:pt x="0" y="2019"/>
                </a:lnTo>
                <a:lnTo>
                  <a:pt x="0" y="2539"/>
                </a:lnTo>
                <a:lnTo>
                  <a:pt x="889" y="2755"/>
                </a:lnTo>
                <a:lnTo>
                  <a:pt x="2032" y="2705"/>
                </a:lnTo>
                <a:lnTo>
                  <a:pt x="62103" y="1003"/>
                </a:lnTo>
                <a:lnTo>
                  <a:pt x="63195" y="952"/>
                </a:lnTo>
                <a:lnTo>
                  <a:pt x="64122" y="736"/>
                </a:lnTo>
                <a:lnTo>
                  <a:pt x="64096" y="203"/>
                </a:lnTo>
                <a:lnTo>
                  <a:pt x="6313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79" name="object 167">
            <a:extLst>
              <a:ext uri="{C183D7F6-B498-43B3-948B-1728B52AA6E4}">
                <adec:decorative xmlns:adec="http://schemas.microsoft.com/office/drawing/2017/decorative" val="1"/>
              </a:ext>
            </a:extLst>
          </p:cNvPr>
          <p:cNvSpPr>
            <a:spLocks/>
          </p:cNvSpPr>
          <p:nvPr/>
        </p:nvSpPr>
        <p:spPr bwMode="auto">
          <a:xfrm>
            <a:off x="7585075" y="2074863"/>
            <a:ext cx="1588" cy="1587"/>
          </a:xfrm>
          <a:custGeom>
            <a:avLst/>
            <a:gdLst>
              <a:gd name="T0" fmla="*/ 24 w 2540"/>
              <a:gd name="T1" fmla="*/ 0 h 1269"/>
              <a:gd name="T2" fmla="*/ 15 w 2540"/>
              <a:gd name="T3" fmla="*/ 186 h 1269"/>
              <a:gd name="T4" fmla="*/ 5 w 2540"/>
              <a:gd name="T5" fmla="*/ 186 h 1269"/>
              <a:gd name="T6" fmla="*/ 1 w 2540"/>
              <a:gd name="T7" fmla="*/ 1236 h 1269"/>
              <a:gd name="T8" fmla="*/ 0 w 2540"/>
              <a:gd name="T9" fmla="*/ 5224 h 1269"/>
              <a:gd name="T10" fmla="*/ 6 w 2540"/>
              <a:gd name="T11" fmla="*/ 6356 h 1269"/>
              <a:gd name="T12" fmla="*/ 15 w 2540"/>
              <a:gd name="T13" fmla="*/ 6356 h 1269"/>
              <a:gd name="T14" fmla="*/ 24 w 2540"/>
              <a:gd name="T15" fmla="*/ 6072 h 1269"/>
              <a:gd name="T16" fmla="*/ 31 w 2540"/>
              <a:gd name="T17" fmla="*/ 4561 h 1269"/>
              <a:gd name="T18" fmla="*/ 31 w 2540"/>
              <a:gd name="T19" fmla="*/ 1236 h 1269"/>
              <a:gd name="T20" fmla="*/ 25 w 2540"/>
              <a:gd name="T21" fmla="*/ 186 h 1269"/>
              <a:gd name="T22" fmla="*/ 5 w 2540"/>
              <a:gd name="T23" fmla="*/ 94 h 1269"/>
              <a:gd name="T24" fmla="*/ 24 w 2540"/>
              <a:gd name="T25" fmla="*/ 94 h 1269"/>
              <a:gd name="T26" fmla="*/ 24 w 2540"/>
              <a:gd name="T27" fmla="*/ 0 h 12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40" h="1269">
                <a:moveTo>
                  <a:pt x="1651" y="0"/>
                </a:moveTo>
                <a:lnTo>
                  <a:pt x="1028" y="25"/>
                </a:lnTo>
                <a:lnTo>
                  <a:pt x="318" y="25"/>
                </a:lnTo>
                <a:lnTo>
                  <a:pt x="47" y="165"/>
                </a:lnTo>
                <a:lnTo>
                  <a:pt x="0" y="698"/>
                </a:lnTo>
                <a:lnTo>
                  <a:pt x="393" y="850"/>
                </a:lnTo>
                <a:lnTo>
                  <a:pt x="1028" y="850"/>
                </a:lnTo>
                <a:lnTo>
                  <a:pt x="1676" y="812"/>
                </a:lnTo>
                <a:lnTo>
                  <a:pt x="2108" y="609"/>
                </a:lnTo>
                <a:lnTo>
                  <a:pt x="2095" y="165"/>
                </a:lnTo>
                <a:lnTo>
                  <a:pt x="1719" y="25"/>
                </a:lnTo>
                <a:lnTo>
                  <a:pt x="342" y="12"/>
                </a:lnTo>
                <a:lnTo>
                  <a:pt x="1685" y="12"/>
                </a:lnTo>
                <a:lnTo>
                  <a:pt x="165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0" name="object 168">
            <a:extLst>
              <a:ext uri="{C183D7F6-B498-43B3-948B-1728B52AA6E4}">
                <adec:decorative xmlns:adec="http://schemas.microsoft.com/office/drawing/2017/decorative" val="1"/>
              </a:ext>
            </a:extLst>
          </p:cNvPr>
          <p:cNvSpPr>
            <a:spLocks/>
          </p:cNvSpPr>
          <p:nvPr/>
        </p:nvSpPr>
        <p:spPr bwMode="auto">
          <a:xfrm>
            <a:off x="7578725" y="2074863"/>
            <a:ext cx="4763" cy="4762"/>
          </a:xfrm>
          <a:custGeom>
            <a:avLst/>
            <a:gdLst>
              <a:gd name="T0" fmla="*/ 2766 w 4445"/>
              <a:gd name="T1" fmla="*/ 0 h 4444"/>
              <a:gd name="T2" fmla="*/ 0 w 4445"/>
              <a:gd name="T3" fmla="*/ 93 h 4444"/>
              <a:gd name="T4" fmla="*/ 164 w 4445"/>
              <a:gd name="T5" fmla="*/ 7995 h 4444"/>
              <a:gd name="T6" fmla="*/ 2625 w 4445"/>
              <a:gd name="T7" fmla="*/ 7972 h 4444"/>
              <a:gd name="T8" fmla="*/ 7271 w 4445"/>
              <a:gd name="T9" fmla="*/ 6952 h 4444"/>
              <a:gd name="T10" fmla="*/ 2934 w 4445"/>
              <a:gd name="T11" fmla="*/ 6952 h 4444"/>
              <a:gd name="T12" fmla="*/ 2766 w 4445"/>
              <a:gd name="T13" fmla="*/ 0 h 4444"/>
              <a:gd name="T14" fmla="*/ 6713 w 4445"/>
              <a:gd name="T15" fmla="*/ 6077 h 4444"/>
              <a:gd name="T16" fmla="*/ 3052 w 4445"/>
              <a:gd name="T17" fmla="*/ 6952 h 4444"/>
              <a:gd name="T18" fmla="*/ 7379 w 4445"/>
              <a:gd name="T19" fmla="*/ 6931 h 4444"/>
              <a:gd name="T20" fmla="*/ 6713 w 4445"/>
              <a:gd name="T21" fmla="*/ 6077 h 44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5" h="4444">
                <a:moveTo>
                  <a:pt x="1485" y="0"/>
                </a:moveTo>
                <a:lnTo>
                  <a:pt x="0" y="50"/>
                </a:lnTo>
                <a:lnTo>
                  <a:pt x="88" y="4292"/>
                </a:lnTo>
                <a:lnTo>
                  <a:pt x="1409" y="4279"/>
                </a:lnTo>
                <a:lnTo>
                  <a:pt x="3904" y="3733"/>
                </a:lnTo>
                <a:lnTo>
                  <a:pt x="1574" y="3733"/>
                </a:lnTo>
                <a:lnTo>
                  <a:pt x="1485" y="0"/>
                </a:lnTo>
                <a:close/>
              </a:path>
              <a:path w="4445" h="4444">
                <a:moveTo>
                  <a:pt x="3606" y="3263"/>
                </a:moveTo>
                <a:lnTo>
                  <a:pt x="1638" y="3733"/>
                </a:lnTo>
                <a:lnTo>
                  <a:pt x="3962" y="3721"/>
                </a:lnTo>
                <a:lnTo>
                  <a:pt x="3606" y="3263"/>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1" name="object 169">
            <a:extLst>
              <a:ext uri="{C183D7F6-B498-43B3-948B-1728B52AA6E4}">
                <adec:decorative xmlns:adec="http://schemas.microsoft.com/office/drawing/2017/decorative" val="1"/>
              </a:ext>
            </a:extLst>
          </p:cNvPr>
          <p:cNvSpPr>
            <a:spLocks/>
          </p:cNvSpPr>
          <p:nvPr/>
        </p:nvSpPr>
        <p:spPr bwMode="auto">
          <a:xfrm>
            <a:off x="7585075" y="2098675"/>
            <a:ext cx="3175" cy="1588"/>
          </a:xfrm>
          <a:custGeom>
            <a:avLst/>
            <a:gdLst>
              <a:gd name="T0" fmla="*/ 12208 w 2540"/>
              <a:gd name="T1" fmla="*/ 0 h 1269"/>
              <a:gd name="T2" fmla="*/ 2930 w 2540"/>
              <a:gd name="T3" fmla="*/ 476 h 1269"/>
              <a:gd name="T4" fmla="*/ 0 w 2540"/>
              <a:gd name="T5" fmla="*/ 1817 h 1269"/>
              <a:gd name="T6" fmla="*/ 94 w 2540"/>
              <a:gd name="T7" fmla="*/ 5352 h 1269"/>
              <a:gd name="T8" fmla="*/ 3219 w 2540"/>
              <a:gd name="T9" fmla="*/ 6690 h 1269"/>
              <a:gd name="T10" fmla="*/ 7663 w 2540"/>
              <a:gd name="T11" fmla="*/ 6398 h 1269"/>
              <a:gd name="T12" fmla="*/ 12393 w 2540"/>
              <a:gd name="T13" fmla="*/ 6398 h 1269"/>
              <a:gd name="T14" fmla="*/ 14756 w 2540"/>
              <a:gd name="T15" fmla="*/ 5352 h 1269"/>
              <a:gd name="T16" fmla="*/ 15518 w 2540"/>
              <a:gd name="T17" fmla="*/ 1240 h 1269"/>
              <a:gd name="T18" fmla="*/ 12208 w 2540"/>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0" h="1269">
                <a:moveTo>
                  <a:pt x="1638" y="0"/>
                </a:moveTo>
                <a:lnTo>
                  <a:pt x="393" y="63"/>
                </a:lnTo>
                <a:lnTo>
                  <a:pt x="0" y="241"/>
                </a:lnTo>
                <a:lnTo>
                  <a:pt x="12" y="711"/>
                </a:lnTo>
                <a:lnTo>
                  <a:pt x="431" y="889"/>
                </a:lnTo>
                <a:lnTo>
                  <a:pt x="1028" y="850"/>
                </a:lnTo>
                <a:lnTo>
                  <a:pt x="1663" y="850"/>
                </a:lnTo>
                <a:lnTo>
                  <a:pt x="1980" y="711"/>
                </a:lnTo>
                <a:lnTo>
                  <a:pt x="2082" y="165"/>
                </a:lnTo>
                <a:lnTo>
                  <a:pt x="163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2" name="object 170">
            <a:extLst>
              <a:ext uri="{C183D7F6-B498-43B3-948B-1728B52AA6E4}">
                <adec:decorative xmlns:adec="http://schemas.microsoft.com/office/drawing/2017/decorative" val="1"/>
              </a:ext>
            </a:extLst>
          </p:cNvPr>
          <p:cNvSpPr>
            <a:spLocks/>
          </p:cNvSpPr>
          <p:nvPr/>
        </p:nvSpPr>
        <p:spPr bwMode="auto">
          <a:xfrm>
            <a:off x="7577138" y="2098675"/>
            <a:ext cx="6350" cy="4763"/>
          </a:xfrm>
          <a:custGeom>
            <a:avLst/>
            <a:gdLst>
              <a:gd name="T0" fmla="*/ 1343 w 7620"/>
              <a:gd name="T1" fmla="*/ 291 h 5080"/>
              <a:gd name="T2" fmla="*/ 1007 w 7620"/>
              <a:gd name="T3" fmla="*/ 291 h 5080"/>
              <a:gd name="T4" fmla="*/ 369 w 7620"/>
              <a:gd name="T5" fmla="*/ 1002 h 5080"/>
              <a:gd name="T6" fmla="*/ 69 w 7620"/>
              <a:gd name="T7" fmla="*/ 1401 h 5080"/>
              <a:gd name="T8" fmla="*/ 83 w 7620"/>
              <a:gd name="T9" fmla="*/ 2198 h 5080"/>
              <a:gd name="T10" fmla="*/ 281 w 7620"/>
              <a:gd name="T11" fmla="*/ 2525 h 5080"/>
              <a:gd name="T12" fmla="*/ 1019 w 7620"/>
              <a:gd name="T13" fmla="*/ 2455 h 5080"/>
              <a:gd name="T14" fmla="*/ 1243 w 7620"/>
              <a:gd name="T15" fmla="*/ 2324 h 5080"/>
              <a:gd name="T16" fmla="*/ 1341 w 7620"/>
              <a:gd name="T17" fmla="*/ 2233 h 5080"/>
              <a:gd name="T18" fmla="*/ 482 w 7620"/>
              <a:gd name="T19" fmla="*/ 2233 h 5080"/>
              <a:gd name="T20" fmla="*/ 398 w 7620"/>
              <a:gd name="T21" fmla="*/ 2063 h 5080"/>
              <a:gd name="T22" fmla="*/ 385 w 7620"/>
              <a:gd name="T23" fmla="*/ 1401 h 5080"/>
              <a:gd name="T24" fmla="*/ 636 w 7620"/>
              <a:gd name="T25" fmla="*/ 1074 h 5080"/>
              <a:gd name="T26" fmla="*/ 1343 w 7620"/>
              <a:gd name="T27" fmla="*/ 291 h 5080"/>
              <a:gd name="T28" fmla="*/ 1300 w 7620"/>
              <a:gd name="T29" fmla="*/ 1955 h 5080"/>
              <a:gd name="T30" fmla="*/ 1197 w 7620"/>
              <a:gd name="T31" fmla="*/ 2063 h 5080"/>
              <a:gd name="T32" fmla="*/ 1027 w 7620"/>
              <a:gd name="T33" fmla="*/ 2189 h 5080"/>
              <a:gd name="T34" fmla="*/ 822 w 7620"/>
              <a:gd name="T35" fmla="*/ 2198 h 5080"/>
              <a:gd name="T36" fmla="*/ 482 w 7620"/>
              <a:gd name="T37" fmla="*/ 2233 h 5080"/>
              <a:gd name="T38" fmla="*/ 1341 w 7620"/>
              <a:gd name="T39" fmla="*/ 2233 h 5080"/>
              <a:gd name="T40" fmla="*/ 1394 w 7620"/>
              <a:gd name="T41" fmla="*/ 2184 h 5080"/>
              <a:gd name="T42" fmla="*/ 1300 w 7620"/>
              <a:gd name="T43" fmla="*/ 1955 h 5080"/>
              <a:gd name="T44" fmla="*/ 1430 w 7620"/>
              <a:gd name="T45" fmla="*/ 0 h 5080"/>
              <a:gd name="T46" fmla="*/ 0 w 7620"/>
              <a:gd name="T47" fmla="*/ 99 h 5080"/>
              <a:gd name="T48" fmla="*/ 6 w 7620"/>
              <a:gd name="T49" fmla="*/ 369 h 5080"/>
              <a:gd name="T50" fmla="*/ 1007 w 7620"/>
              <a:gd name="T51" fmla="*/ 291 h 5080"/>
              <a:gd name="T52" fmla="*/ 1343 w 7620"/>
              <a:gd name="T53" fmla="*/ 291 h 5080"/>
              <a:gd name="T54" fmla="*/ 1433 w 7620"/>
              <a:gd name="T55" fmla="*/ 191 h 5080"/>
              <a:gd name="T56" fmla="*/ 1430 w 7620"/>
              <a:gd name="T57" fmla="*/ 0 h 50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0" h="5080">
                <a:moveTo>
                  <a:pt x="6926" y="520"/>
                </a:moveTo>
                <a:lnTo>
                  <a:pt x="5194" y="520"/>
                </a:lnTo>
                <a:lnTo>
                  <a:pt x="1905" y="1790"/>
                </a:lnTo>
                <a:lnTo>
                  <a:pt x="355" y="2501"/>
                </a:lnTo>
                <a:lnTo>
                  <a:pt x="425" y="3924"/>
                </a:lnTo>
                <a:lnTo>
                  <a:pt x="1447" y="4508"/>
                </a:lnTo>
                <a:lnTo>
                  <a:pt x="5257" y="4381"/>
                </a:lnTo>
                <a:lnTo>
                  <a:pt x="6413" y="4152"/>
                </a:lnTo>
                <a:lnTo>
                  <a:pt x="6917" y="3987"/>
                </a:lnTo>
                <a:lnTo>
                  <a:pt x="2489" y="3987"/>
                </a:lnTo>
                <a:lnTo>
                  <a:pt x="2052" y="3682"/>
                </a:lnTo>
                <a:lnTo>
                  <a:pt x="1986" y="2501"/>
                </a:lnTo>
                <a:lnTo>
                  <a:pt x="3276" y="1917"/>
                </a:lnTo>
                <a:lnTo>
                  <a:pt x="6926" y="520"/>
                </a:lnTo>
                <a:close/>
              </a:path>
              <a:path w="7620" h="5080">
                <a:moveTo>
                  <a:pt x="6705" y="3492"/>
                </a:moveTo>
                <a:lnTo>
                  <a:pt x="6172" y="3682"/>
                </a:lnTo>
                <a:lnTo>
                  <a:pt x="5295" y="3911"/>
                </a:lnTo>
                <a:lnTo>
                  <a:pt x="4241" y="3924"/>
                </a:lnTo>
                <a:lnTo>
                  <a:pt x="2489" y="3987"/>
                </a:lnTo>
                <a:lnTo>
                  <a:pt x="6917" y="3987"/>
                </a:lnTo>
                <a:lnTo>
                  <a:pt x="7188" y="3898"/>
                </a:lnTo>
                <a:lnTo>
                  <a:pt x="6705" y="3492"/>
                </a:lnTo>
                <a:close/>
              </a:path>
              <a:path w="7620" h="5080">
                <a:moveTo>
                  <a:pt x="7378" y="0"/>
                </a:moveTo>
                <a:lnTo>
                  <a:pt x="0" y="177"/>
                </a:lnTo>
                <a:lnTo>
                  <a:pt x="25" y="660"/>
                </a:lnTo>
                <a:lnTo>
                  <a:pt x="5194" y="520"/>
                </a:lnTo>
                <a:lnTo>
                  <a:pt x="6926" y="520"/>
                </a:lnTo>
                <a:lnTo>
                  <a:pt x="7391" y="342"/>
                </a:lnTo>
                <a:lnTo>
                  <a:pt x="737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3" name="object 171">
            <a:extLst>
              <a:ext uri="{C183D7F6-B498-43B3-948B-1728B52AA6E4}">
                <adec:decorative xmlns:adec="http://schemas.microsoft.com/office/drawing/2017/decorative" val="1"/>
              </a:ext>
            </a:extLst>
          </p:cNvPr>
          <p:cNvSpPr>
            <a:spLocks/>
          </p:cNvSpPr>
          <p:nvPr/>
        </p:nvSpPr>
        <p:spPr bwMode="auto">
          <a:xfrm>
            <a:off x="7586663" y="2122488"/>
            <a:ext cx="1587" cy="1587"/>
          </a:xfrm>
          <a:custGeom>
            <a:avLst/>
            <a:gdLst>
              <a:gd name="T0" fmla="*/ 24 w 2540"/>
              <a:gd name="T1" fmla="*/ 0 h 1269"/>
              <a:gd name="T2" fmla="*/ 7 w 2540"/>
              <a:gd name="T3" fmla="*/ 186 h 1269"/>
              <a:gd name="T4" fmla="*/ 1 w 2540"/>
              <a:gd name="T5" fmla="*/ 1236 h 1269"/>
              <a:gd name="T6" fmla="*/ 0 w 2540"/>
              <a:gd name="T7" fmla="*/ 5505 h 1269"/>
              <a:gd name="T8" fmla="*/ 6 w 2540"/>
              <a:gd name="T9" fmla="*/ 6644 h 1269"/>
              <a:gd name="T10" fmla="*/ 25 w 2540"/>
              <a:gd name="T11" fmla="*/ 6274 h 1269"/>
              <a:gd name="T12" fmla="*/ 31 w 2540"/>
              <a:gd name="T13" fmla="*/ 4842 h 1269"/>
              <a:gd name="T14" fmla="*/ 31 w 2540"/>
              <a:gd name="T15" fmla="*/ 1236 h 1269"/>
              <a:gd name="T16" fmla="*/ 24 w 2540"/>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 h="1269">
                <a:moveTo>
                  <a:pt x="1689" y="0"/>
                </a:moveTo>
                <a:lnTo>
                  <a:pt x="457" y="25"/>
                </a:lnTo>
                <a:lnTo>
                  <a:pt x="97" y="165"/>
                </a:lnTo>
                <a:lnTo>
                  <a:pt x="0" y="736"/>
                </a:lnTo>
                <a:lnTo>
                  <a:pt x="444" y="888"/>
                </a:lnTo>
                <a:lnTo>
                  <a:pt x="1714" y="838"/>
                </a:lnTo>
                <a:lnTo>
                  <a:pt x="2146" y="647"/>
                </a:lnTo>
                <a:lnTo>
                  <a:pt x="2120" y="165"/>
                </a:lnTo>
                <a:lnTo>
                  <a:pt x="168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4" name="object 172">
            <a:extLst>
              <a:ext uri="{C183D7F6-B498-43B3-948B-1728B52AA6E4}">
                <adec:decorative xmlns:adec="http://schemas.microsoft.com/office/drawing/2017/decorative" val="1"/>
              </a:ext>
            </a:extLst>
          </p:cNvPr>
          <p:cNvSpPr>
            <a:spLocks/>
          </p:cNvSpPr>
          <p:nvPr/>
        </p:nvSpPr>
        <p:spPr bwMode="auto">
          <a:xfrm>
            <a:off x="7577138" y="2122488"/>
            <a:ext cx="7937" cy="4762"/>
          </a:xfrm>
          <a:custGeom>
            <a:avLst/>
            <a:gdLst>
              <a:gd name="T0" fmla="*/ 7898 w 7620"/>
              <a:gd name="T1" fmla="*/ 0 h 5080"/>
              <a:gd name="T2" fmla="*/ 2054 w 7620"/>
              <a:gd name="T3" fmla="*/ 63 h 5080"/>
              <a:gd name="T4" fmla="*/ 57 w 7620"/>
              <a:gd name="T5" fmla="*/ 389 h 5080"/>
              <a:gd name="T6" fmla="*/ 0 w 7620"/>
              <a:gd name="T7" fmla="*/ 1136 h 5080"/>
              <a:gd name="T8" fmla="*/ 1722 w 7620"/>
              <a:gd name="T9" fmla="*/ 1340 h 5080"/>
              <a:gd name="T10" fmla="*/ 3775 w 7620"/>
              <a:gd name="T11" fmla="*/ 1370 h 5080"/>
              <a:gd name="T12" fmla="*/ 1739 w 7620"/>
              <a:gd name="T13" fmla="*/ 1511 h 5080"/>
              <a:gd name="T14" fmla="*/ 712 w 7620"/>
              <a:gd name="T15" fmla="*/ 1731 h 5080"/>
              <a:gd name="T16" fmla="*/ 842 w 7620"/>
              <a:gd name="T17" fmla="*/ 2264 h 5080"/>
              <a:gd name="T18" fmla="*/ 2161 w 7620"/>
              <a:gd name="T19" fmla="*/ 2520 h 5080"/>
              <a:gd name="T20" fmla="*/ 5570 w 7620"/>
              <a:gd name="T21" fmla="*/ 2492 h 5080"/>
              <a:gd name="T22" fmla="*/ 7293 w 7620"/>
              <a:gd name="T23" fmla="*/ 2463 h 5080"/>
              <a:gd name="T24" fmla="*/ 8996 w 7620"/>
              <a:gd name="T25" fmla="*/ 2363 h 5080"/>
              <a:gd name="T26" fmla="*/ 9914 w 7620"/>
              <a:gd name="T27" fmla="*/ 2264 h 5080"/>
              <a:gd name="T28" fmla="*/ 3830 w 7620"/>
              <a:gd name="T29" fmla="*/ 2250 h 5080"/>
              <a:gd name="T30" fmla="*/ 3124 w 7620"/>
              <a:gd name="T31" fmla="*/ 2122 h 5080"/>
              <a:gd name="T32" fmla="*/ 2987 w 7620"/>
              <a:gd name="T33" fmla="*/ 1604 h 5080"/>
              <a:gd name="T34" fmla="*/ 5022 w 7620"/>
              <a:gd name="T35" fmla="*/ 1468 h 5080"/>
              <a:gd name="T36" fmla="*/ 7879 w 7620"/>
              <a:gd name="T37" fmla="*/ 1441 h 5080"/>
              <a:gd name="T38" fmla="*/ 7879 w 7620"/>
              <a:gd name="T39" fmla="*/ 1234 h 5080"/>
              <a:gd name="T40" fmla="*/ 4488 w 7620"/>
              <a:gd name="T41" fmla="*/ 1234 h 5080"/>
              <a:gd name="T42" fmla="*/ 2383 w 7620"/>
              <a:gd name="T43" fmla="*/ 1114 h 5080"/>
              <a:gd name="T44" fmla="*/ 2255 w 7620"/>
              <a:gd name="T45" fmla="*/ 582 h 5080"/>
              <a:gd name="T46" fmla="*/ 3205 w 7620"/>
              <a:gd name="T47" fmla="*/ 311 h 5080"/>
              <a:gd name="T48" fmla="*/ 7623 w 7620"/>
              <a:gd name="T49" fmla="*/ 262 h 5080"/>
              <a:gd name="T50" fmla="*/ 10071 w 7620"/>
              <a:gd name="T51" fmla="*/ 262 h 5080"/>
              <a:gd name="T52" fmla="*/ 10373 w 7620"/>
              <a:gd name="T53" fmla="*/ 127 h 5080"/>
              <a:gd name="T54" fmla="*/ 9586 w 7620"/>
              <a:gd name="T55" fmla="*/ 49 h 5080"/>
              <a:gd name="T56" fmla="*/ 7898 w 7620"/>
              <a:gd name="T57" fmla="*/ 0 h 5080"/>
              <a:gd name="T58" fmla="*/ 9235 w 7620"/>
              <a:gd name="T59" fmla="*/ 2037 h 5080"/>
              <a:gd name="T60" fmla="*/ 8539 w 7620"/>
              <a:gd name="T61" fmla="*/ 2122 h 5080"/>
              <a:gd name="T62" fmla="*/ 7220 w 7620"/>
              <a:gd name="T63" fmla="*/ 2214 h 5080"/>
              <a:gd name="T64" fmla="*/ 5956 w 7620"/>
              <a:gd name="T65" fmla="*/ 2237 h 5080"/>
              <a:gd name="T66" fmla="*/ 3830 w 7620"/>
              <a:gd name="T67" fmla="*/ 2250 h 5080"/>
              <a:gd name="T68" fmla="*/ 9873 w 7620"/>
              <a:gd name="T69" fmla="*/ 2250 h 5080"/>
              <a:gd name="T70" fmla="*/ 9235 w 7620"/>
              <a:gd name="T71" fmla="*/ 2037 h 5080"/>
              <a:gd name="T72" fmla="*/ 7879 w 7620"/>
              <a:gd name="T73" fmla="*/ 1191 h 5080"/>
              <a:gd name="T74" fmla="*/ 4488 w 7620"/>
              <a:gd name="T75" fmla="*/ 1234 h 5080"/>
              <a:gd name="T76" fmla="*/ 7879 w 7620"/>
              <a:gd name="T77" fmla="*/ 1234 h 5080"/>
              <a:gd name="T78" fmla="*/ 7879 w 7620"/>
              <a:gd name="T79" fmla="*/ 1191 h 5080"/>
              <a:gd name="T80" fmla="*/ 10071 w 7620"/>
              <a:gd name="T81" fmla="*/ 262 h 5080"/>
              <a:gd name="T82" fmla="*/ 7623 w 7620"/>
              <a:gd name="T83" fmla="*/ 262 h 5080"/>
              <a:gd name="T84" fmla="*/ 9162 w 7620"/>
              <a:gd name="T85" fmla="*/ 341 h 5080"/>
              <a:gd name="T86" fmla="*/ 9786 w 7620"/>
              <a:gd name="T87" fmla="*/ 389 h 5080"/>
              <a:gd name="T88" fmla="*/ 10071 w 7620"/>
              <a:gd name="T89" fmla="*/ 262 h 50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620" h="5080">
                <a:moveTo>
                  <a:pt x="5473" y="0"/>
                </a:moveTo>
                <a:lnTo>
                  <a:pt x="1422" y="114"/>
                </a:lnTo>
                <a:lnTo>
                  <a:pt x="39" y="698"/>
                </a:lnTo>
                <a:lnTo>
                  <a:pt x="0" y="2032"/>
                </a:lnTo>
                <a:lnTo>
                  <a:pt x="1193" y="2400"/>
                </a:lnTo>
                <a:lnTo>
                  <a:pt x="2616" y="2451"/>
                </a:lnTo>
                <a:lnTo>
                  <a:pt x="1206" y="2705"/>
                </a:lnTo>
                <a:lnTo>
                  <a:pt x="495" y="3098"/>
                </a:lnTo>
                <a:lnTo>
                  <a:pt x="584" y="4051"/>
                </a:lnTo>
                <a:lnTo>
                  <a:pt x="1498" y="4508"/>
                </a:lnTo>
                <a:lnTo>
                  <a:pt x="3860" y="4457"/>
                </a:lnTo>
                <a:lnTo>
                  <a:pt x="5054" y="4406"/>
                </a:lnTo>
                <a:lnTo>
                  <a:pt x="6235" y="4229"/>
                </a:lnTo>
                <a:lnTo>
                  <a:pt x="6870" y="4051"/>
                </a:lnTo>
                <a:lnTo>
                  <a:pt x="2654" y="4025"/>
                </a:lnTo>
                <a:lnTo>
                  <a:pt x="2164" y="3797"/>
                </a:lnTo>
                <a:lnTo>
                  <a:pt x="2070" y="2870"/>
                </a:lnTo>
                <a:lnTo>
                  <a:pt x="3479" y="2628"/>
                </a:lnTo>
                <a:lnTo>
                  <a:pt x="5460" y="2578"/>
                </a:lnTo>
                <a:lnTo>
                  <a:pt x="5460" y="2209"/>
                </a:lnTo>
                <a:lnTo>
                  <a:pt x="3111" y="2209"/>
                </a:lnTo>
                <a:lnTo>
                  <a:pt x="1650" y="1993"/>
                </a:lnTo>
                <a:lnTo>
                  <a:pt x="1562" y="1041"/>
                </a:lnTo>
                <a:lnTo>
                  <a:pt x="2222" y="558"/>
                </a:lnTo>
                <a:lnTo>
                  <a:pt x="5283" y="469"/>
                </a:lnTo>
                <a:lnTo>
                  <a:pt x="6979" y="469"/>
                </a:lnTo>
                <a:lnTo>
                  <a:pt x="7188" y="228"/>
                </a:lnTo>
                <a:lnTo>
                  <a:pt x="6642" y="88"/>
                </a:lnTo>
                <a:lnTo>
                  <a:pt x="5473" y="0"/>
                </a:lnTo>
                <a:close/>
              </a:path>
              <a:path w="7620" h="5080">
                <a:moveTo>
                  <a:pt x="6400" y="3644"/>
                </a:moveTo>
                <a:lnTo>
                  <a:pt x="5918" y="3797"/>
                </a:lnTo>
                <a:lnTo>
                  <a:pt x="5003" y="3962"/>
                </a:lnTo>
                <a:lnTo>
                  <a:pt x="4127" y="4000"/>
                </a:lnTo>
                <a:lnTo>
                  <a:pt x="2654" y="4025"/>
                </a:lnTo>
                <a:lnTo>
                  <a:pt x="6841" y="4025"/>
                </a:lnTo>
                <a:lnTo>
                  <a:pt x="6400" y="3644"/>
                </a:lnTo>
                <a:close/>
              </a:path>
              <a:path w="7620" h="5080">
                <a:moveTo>
                  <a:pt x="5460" y="2133"/>
                </a:moveTo>
                <a:lnTo>
                  <a:pt x="3111" y="2209"/>
                </a:lnTo>
                <a:lnTo>
                  <a:pt x="5460" y="2209"/>
                </a:lnTo>
                <a:lnTo>
                  <a:pt x="5460" y="2133"/>
                </a:lnTo>
                <a:close/>
              </a:path>
              <a:path w="7620" h="5080">
                <a:moveTo>
                  <a:pt x="6979" y="469"/>
                </a:moveTo>
                <a:lnTo>
                  <a:pt x="5283" y="469"/>
                </a:lnTo>
                <a:lnTo>
                  <a:pt x="6349" y="609"/>
                </a:lnTo>
                <a:lnTo>
                  <a:pt x="6781" y="698"/>
                </a:lnTo>
                <a:lnTo>
                  <a:pt x="6979" y="469"/>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5" name="object 173">
            <a:extLst>
              <a:ext uri="{C183D7F6-B498-43B3-948B-1728B52AA6E4}">
                <adec:decorative xmlns:adec="http://schemas.microsoft.com/office/drawing/2017/decorative" val="1"/>
              </a:ext>
            </a:extLst>
          </p:cNvPr>
          <p:cNvSpPr>
            <a:spLocks/>
          </p:cNvSpPr>
          <p:nvPr/>
        </p:nvSpPr>
        <p:spPr bwMode="auto">
          <a:xfrm>
            <a:off x="7586663" y="2146300"/>
            <a:ext cx="3175" cy="1588"/>
          </a:xfrm>
          <a:custGeom>
            <a:avLst/>
            <a:gdLst>
              <a:gd name="T0" fmla="*/ 12679 w 2540"/>
              <a:gd name="T1" fmla="*/ 0 h 1269"/>
              <a:gd name="T2" fmla="*/ 3219 w 2540"/>
              <a:gd name="T3" fmla="*/ 290 h 1269"/>
              <a:gd name="T4" fmla="*/ 186 w 2540"/>
              <a:gd name="T5" fmla="*/ 1717 h 1269"/>
              <a:gd name="T6" fmla="*/ 0 w 2540"/>
              <a:gd name="T7" fmla="*/ 5442 h 1269"/>
              <a:gd name="T8" fmla="*/ 3219 w 2540"/>
              <a:gd name="T9" fmla="*/ 6493 h 1269"/>
              <a:gd name="T10" fmla="*/ 12301 w 2540"/>
              <a:gd name="T11" fmla="*/ 6398 h 1269"/>
              <a:gd name="T12" fmla="*/ 15994 w 2540"/>
              <a:gd name="T13" fmla="*/ 4967 h 1269"/>
              <a:gd name="T14" fmla="*/ 15711 w 2540"/>
              <a:gd name="T15" fmla="*/ 1331 h 1269"/>
              <a:gd name="T16" fmla="*/ 12679 w 2540"/>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 h="1269">
                <a:moveTo>
                  <a:pt x="1701" y="0"/>
                </a:moveTo>
                <a:lnTo>
                  <a:pt x="431" y="38"/>
                </a:lnTo>
                <a:lnTo>
                  <a:pt x="25" y="228"/>
                </a:lnTo>
                <a:lnTo>
                  <a:pt x="0" y="723"/>
                </a:lnTo>
                <a:lnTo>
                  <a:pt x="431" y="863"/>
                </a:lnTo>
                <a:lnTo>
                  <a:pt x="1650" y="850"/>
                </a:lnTo>
                <a:lnTo>
                  <a:pt x="2146" y="660"/>
                </a:lnTo>
                <a:lnTo>
                  <a:pt x="2108" y="177"/>
                </a:lnTo>
                <a:lnTo>
                  <a:pt x="1701"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6" name="object 174">
            <a:extLst>
              <a:ext uri="{C183D7F6-B498-43B3-948B-1728B52AA6E4}">
                <adec:decorative xmlns:adec="http://schemas.microsoft.com/office/drawing/2017/decorative" val="1"/>
              </a:ext>
            </a:extLst>
          </p:cNvPr>
          <p:cNvSpPr>
            <a:spLocks/>
          </p:cNvSpPr>
          <p:nvPr/>
        </p:nvSpPr>
        <p:spPr bwMode="auto">
          <a:xfrm>
            <a:off x="7577138" y="2146300"/>
            <a:ext cx="9525" cy="4763"/>
          </a:xfrm>
          <a:custGeom>
            <a:avLst/>
            <a:gdLst>
              <a:gd name="T0" fmla="*/ 5813 w 8890"/>
              <a:gd name="T1" fmla="*/ 3077 h 4444"/>
              <a:gd name="T2" fmla="*/ 3024 w 8890"/>
              <a:gd name="T3" fmla="*/ 3077 h 4444"/>
              <a:gd name="T4" fmla="*/ 3118 w 8890"/>
              <a:gd name="T5" fmla="*/ 8033 h 4444"/>
              <a:gd name="T6" fmla="*/ 6238 w 8890"/>
              <a:gd name="T7" fmla="*/ 7939 h 4444"/>
              <a:gd name="T8" fmla="*/ 8003 w 8890"/>
              <a:gd name="T9" fmla="*/ 6944 h 4444"/>
              <a:gd name="T10" fmla="*/ 5907 w 8890"/>
              <a:gd name="T11" fmla="*/ 6944 h 4444"/>
              <a:gd name="T12" fmla="*/ 5813 w 8890"/>
              <a:gd name="T13" fmla="*/ 3077 h 4444"/>
              <a:gd name="T14" fmla="*/ 15390 w 8890"/>
              <a:gd name="T15" fmla="*/ 2772 h 4444"/>
              <a:gd name="T16" fmla="*/ 12834 w 8890"/>
              <a:gd name="T17" fmla="*/ 2772 h 4444"/>
              <a:gd name="T18" fmla="*/ 7664 w 8890"/>
              <a:gd name="T19" fmla="*/ 5685 h 4444"/>
              <a:gd name="T20" fmla="*/ 7040 w 8890"/>
              <a:gd name="T21" fmla="*/ 6066 h 4444"/>
              <a:gd name="T22" fmla="*/ 6567 w 8890"/>
              <a:gd name="T23" fmla="*/ 6495 h 4444"/>
              <a:gd name="T24" fmla="*/ 5907 w 8890"/>
              <a:gd name="T25" fmla="*/ 6944 h 4444"/>
              <a:gd name="T26" fmla="*/ 8042 w 8890"/>
              <a:gd name="T27" fmla="*/ 6918 h 4444"/>
              <a:gd name="T28" fmla="*/ 15390 w 8890"/>
              <a:gd name="T29" fmla="*/ 2772 h 4444"/>
              <a:gd name="T30" fmla="*/ 5764 w 8890"/>
              <a:gd name="T31" fmla="*/ 0 h 4444"/>
              <a:gd name="T32" fmla="*/ 2951 w 8890"/>
              <a:gd name="T33" fmla="*/ 47 h 4444"/>
              <a:gd name="T34" fmla="*/ 3024 w 8890"/>
              <a:gd name="T35" fmla="*/ 2278 h 4444"/>
              <a:gd name="T36" fmla="*/ 21 w 8890"/>
              <a:gd name="T37" fmla="*/ 2347 h 4444"/>
              <a:gd name="T38" fmla="*/ 0 w 8890"/>
              <a:gd name="T39" fmla="*/ 3174 h 4444"/>
              <a:gd name="T40" fmla="*/ 3024 w 8890"/>
              <a:gd name="T41" fmla="*/ 3077 h 4444"/>
              <a:gd name="T42" fmla="*/ 5813 w 8890"/>
              <a:gd name="T43" fmla="*/ 3077 h 4444"/>
              <a:gd name="T44" fmla="*/ 12834 w 8890"/>
              <a:gd name="T45" fmla="*/ 2772 h 4444"/>
              <a:gd name="T46" fmla="*/ 15390 w 8890"/>
              <a:gd name="T47" fmla="*/ 2772 h 4444"/>
              <a:gd name="T48" fmla="*/ 15809 w 8890"/>
              <a:gd name="T49" fmla="*/ 2534 h 4444"/>
              <a:gd name="T50" fmla="*/ 15762 w 8890"/>
              <a:gd name="T51" fmla="*/ 2155 h 4444"/>
              <a:gd name="T52" fmla="*/ 5835 w 8890"/>
              <a:gd name="T53" fmla="*/ 2155 h 4444"/>
              <a:gd name="T54" fmla="*/ 5764 w 8890"/>
              <a:gd name="T55" fmla="*/ 0 h 4444"/>
              <a:gd name="T56" fmla="*/ 15737 w 8890"/>
              <a:gd name="T57" fmla="*/ 1918 h 4444"/>
              <a:gd name="T58" fmla="*/ 5835 w 8890"/>
              <a:gd name="T59" fmla="*/ 2155 h 4444"/>
              <a:gd name="T60" fmla="*/ 15762 w 8890"/>
              <a:gd name="T61" fmla="*/ 2155 h 4444"/>
              <a:gd name="T62" fmla="*/ 15737 w 8890"/>
              <a:gd name="T63" fmla="*/ 1918 h 44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90" h="4444">
                <a:moveTo>
                  <a:pt x="3124" y="1650"/>
                </a:moveTo>
                <a:lnTo>
                  <a:pt x="1625" y="1650"/>
                </a:lnTo>
                <a:lnTo>
                  <a:pt x="1676" y="4305"/>
                </a:lnTo>
                <a:lnTo>
                  <a:pt x="3352" y="4254"/>
                </a:lnTo>
                <a:lnTo>
                  <a:pt x="4300" y="3721"/>
                </a:lnTo>
                <a:lnTo>
                  <a:pt x="3174" y="3721"/>
                </a:lnTo>
                <a:lnTo>
                  <a:pt x="3124" y="1650"/>
                </a:lnTo>
                <a:close/>
              </a:path>
              <a:path w="8890" h="4444">
                <a:moveTo>
                  <a:pt x="8270" y="1485"/>
                </a:moveTo>
                <a:lnTo>
                  <a:pt x="6896" y="1485"/>
                </a:lnTo>
                <a:lnTo>
                  <a:pt x="4119" y="3047"/>
                </a:lnTo>
                <a:lnTo>
                  <a:pt x="3784" y="3251"/>
                </a:lnTo>
                <a:lnTo>
                  <a:pt x="3530" y="3479"/>
                </a:lnTo>
                <a:lnTo>
                  <a:pt x="3174" y="3721"/>
                </a:lnTo>
                <a:lnTo>
                  <a:pt x="4322" y="3708"/>
                </a:lnTo>
                <a:lnTo>
                  <a:pt x="8270" y="1485"/>
                </a:lnTo>
                <a:close/>
              </a:path>
              <a:path w="8890" h="4444">
                <a:moveTo>
                  <a:pt x="3098" y="0"/>
                </a:moveTo>
                <a:lnTo>
                  <a:pt x="1587" y="25"/>
                </a:lnTo>
                <a:lnTo>
                  <a:pt x="1625" y="1219"/>
                </a:lnTo>
                <a:lnTo>
                  <a:pt x="12" y="1257"/>
                </a:lnTo>
                <a:lnTo>
                  <a:pt x="0" y="1701"/>
                </a:lnTo>
                <a:lnTo>
                  <a:pt x="1625" y="1650"/>
                </a:lnTo>
                <a:lnTo>
                  <a:pt x="3124" y="1650"/>
                </a:lnTo>
                <a:lnTo>
                  <a:pt x="6896" y="1485"/>
                </a:lnTo>
                <a:lnTo>
                  <a:pt x="8270" y="1485"/>
                </a:lnTo>
                <a:lnTo>
                  <a:pt x="8496" y="1358"/>
                </a:lnTo>
                <a:lnTo>
                  <a:pt x="8472" y="1155"/>
                </a:lnTo>
                <a:lnTo>
                  <a:pt x="3136" y="1155"/>
                </a:lnTo>
                <a:lnTo>
                  <a:pt x="3098" y="0"/>
                </a:lnTo>
                <a:close/>
              </a:path>
              <a:path w="8890" h="4444">
                <a:moveTo>
                  <a:pt x="8458" y="1028"/>
                </a:moveTo>
                <a:lnTo>
                  <a:pt x="3136" y="1155"/>
                </a:lnTo>
                <a:lnTo>
                  <a:pt x="8472" y="1155"/>
                </a:lnTo>
                <a:lnTo>
                  <a:pt x="8458" y="1028"/>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7" name="object 175">
            <a:extLst>
              <a:ext uri="{C183D7F6-B498-43B3-948B-1728B52AA6E4}">
                <adec:decorative xmlns:adec="http://schemas.microsoft.com/office/drawing/2017/decorative" val="1"/>
              </a:ext>
            </a:extLst>
          </p:cNvPr>
          <p:cNvSpPr>
            <a:spLocks/>
          </p:cNvSpPr>
          <p:nvPr/>
        </p:nvSpPr>
        <p:spPr bwMode="auto">
          <a:xfrm>
            <a:off x="7586663" y="2170113"/>
            <a:ext cx="3175" cy="0"/>
          </a:xfrm>
          <a:custGeom>
            <a:avLst/>
            <a:gdLst>
              <a:gd name="T0" fmla="*/ 7860 w 2540"/>
              <a:gd name="T1" fmla="*/ 0 h 1269"/>
              <a:gd name="T2" fmla="*/ 3125 w 2540"/>
              <a:gd name="T3" fmla="*/ 0 h 1269"/>
              <a:gd name="T4" fmla="*/ 764 w 2540"/>
              <a:gd name="T5" fmla="*/ 0 h 1269"/>
              <a:gd name="T6" fmla="*/ 0 w 2540"/>
              <a:gd name="T7" fmla="*/ 0 h 1269"/>
              <a:gd name="T8" fmla="*/ 3219 w 2540"/>
              <a:gd name="T9" fmla="*/ 0 h 1269"/>
              <a:gd name="T10" fmla="*/ 12586 w 2540"/>
              <a:gd name="T11" fmla="*/ 0 h 1269"/>
              <a:gd name="T12" fmla="*/ 15614 w 2540"/>
              <a:gd name="T13" fmla="*/ 0 h 1269"/>
              <a:gd name="T14" fmla="*/ 15614 w 2540"/>
              <a:gd name="T15" fmla="*/ 0 h 1269"/>
              <a:gd name="T16" fmla="*/ 13211 w 2540"/>
              <a:gd name="T17" fmla="*/ 0 h 1269"/>
              <a:gd name="T18" fmla="*/ 8044 w 2540"/>
              <a:gd name="T19" fmla="*/ 0 h 1269"/>
              <a:gd name="T20" fmla="*/ 7860 w 2540"/>
              <a:gd name="T21" fmla="*/ 0 h 1269"/>
              <a:gd name="T22" fmla="*/ 12491 w 2540"/>
              <a:gd name="T23" fmla="*/ 0 h 1269"/>
              <a:gd name="T24" fmla="*/ 8044 w 2540"/>
              <a:gd name="T25" fmla="*/ 0 h 1269"/>
              <a:gd name="T26" fmla="*/ 13211 w 2540"/>
              <a:gd name="T27" fmla="*/ 0 h 1269"/>
              <a:gd name="T28" fmla="*/ 12491 w 2540"/>
              <a:gd name="T29" fmla="*/ 0 h 12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40" h="1269">
                <a:moveTo>
                  <a:pt x="1054" y="12"/>
                </a:moveTo>
                <a:lnTo>
                  <a:pt x="419" y="50"/>
                </a:lnTo>
                <a:lnTo>
                  <a:pt x="102" y="165"/>
                </a:lnTo>
                <a:lnTo>
                  <a:pt x="0" y="723"/>
                </a:lnTo>
                <a:lnTo>
                  <a:pt x="431" y="876"/>
                </a:lnTo>
                <a:lnTo>
                  <a:pt x="1689" y="838"/>
                </a:lnTo>
                <a:lnTo>
                  <a:pt x="2095" y="660"/>
                </a:lnTo>
                <a:lnTo>
                  <a:pt x="2095" y="165"/>
                </a:lnTo>
                <a:lnTo>
                  <a:pt x="1773" y="38"/>
                </a:lnTo>
                <a:lnTo>
                  <a:pt x="1079" y="38"/>
                </a:lnTo>
                <a:lnTo>
                  <a:pt x="1054" y="12"/>
                </a:lnTo>
                <a:close/>
              </a:path>
              <a:path w="2540" h="1269">
                <a:moveTo>
                  <a:pt x="1676" y="0"/>
                </a:moveTo>
                <a:lnTo>
                  <a:pt x="1079" y="38"/>
                </a:lnTo>
                <a:lnTo>
                  <a:pt x="1773" y="38"/>
                </a:lnTo>
                <a:lnTo>
                  <a:pt x="167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8" name="object 176">
            <a:extLst>
              <a:ext uri="{C183D7F6-B498-43B3-948B-1728B52AA6E4}">
                <adec:decorative xmlns:adec="http://schemas.microsoft.com/office/drawing/2017/decorative" val="1"/>
              </a:ext>
            </a:extLst>
          </p:cNvPr>
          <p:cNvSpPr>
            <a:spLocks/>
          </p:cNvSpPr>
          <p:nvPr/>
        </p:nvSpPr>
        <p:spPr bwMode="auto">
          <a:xfrm>
            <a:off x="7578725" y="2170113"/>
            <a:ext cx="7938" cy="4762"/>
          </a:xfrm>
          <a:custGeom>
            <a:avLst/>
            <a:gdLst>
              <a:gd name="T0" fmla="*/ 9150 w 7620"/>
              <a:gd name="T1" fmla="*/ 1567 h 5080"/>
              <a:gd name="T2" fmla="*/ 7432 w 7620"/>
              <a:gd name="T3" fmla="*/ 1567 h 5080"/>
              <a:gd name="T4" fmla="*/ 6824 w 7620"/>
              <a:gd name="T5" fmla="*/ 2172 h 5080"/>
              <a:gd name="T6" fmla="*/ 422 w 7620"/>
              <a:gd name="T7" fmla="*/ 2256 h 5080"/>
              <a:gd name="T8" fmla="*/ 458 w 7620"/>
              <a:gd name="T9" fmla="*/ 2512 h 5080"/>
              <a:gd name="T10" fmla="*/ 8403 w 7620"/>
              <a:gd name="T11" fmla="*/ 2434 h 5080"/>
              <a:gd name="T12" fmla="*/ 9150 w 7620"/>
              <a:gd name="T13" fmla="*/ 1567 h 5080"/>
              <a:gd name="T14" fmla="*/ 8017 w 7620"/>
              <a:gd name="T15" fmla="*/ 0 h 5080"/>
              <a:gd name="T16" fmla="*/ 6126 w 7620"/>
              <a:gd name="T17" fmla="*/ 35 h 5080"/>
              <a:gd name="T18" fmla="*/ 2569 w 7620"/>
              <a:gd name="T19" fmla="*/ 70 h 5080"/>
              <a:gd name="T20" fmla="*/ 0 w 7620"/>
              <a:gd name="T21" fmla="*/ 447 h 5080"/>
              <a:gd name="T22" fmla="*/ 0 w 7620"/>
              <a:gd name="T23" fmla="*/ 1228 h 5080"/>
              <a:gd name="T24" fmla="*/ 1101 w 7620"/>
              <a:gd name="T25" fmla="*/ 1426 h 5080"/>
              <a:gd name="T26" fmla="*/ 2494 w 7620"/>
              <a:gd name="T27" fmla="*/ 1505 h 5080"/>
              <a:gd name="T28" fmla="*/ 3467 w 7620"/>
              <a:gd name="T29" fmla="*/ 1590 h 5080"/>
              <a:gd name="T30" fmla="*/ 4751 w 7620"/>
              <a:gd name="T31" fmla="*/ 1610 h 5080"/>
              <a:gd name="T32" fmla="*/ 6071 w 7620"/>
              <a:gd name="T33" fmla="*/ 1604 h 5080"/>
              <a:gd name="T34" fmla="*/ 7432 w 7620"/>
              <a:gd name="T35" fmla="*/ 1567 h 5080"/>
              <a:gd name="T36" fmla="*/ 9150 w 7620"/>
              <a:gd name="T37" fmla="*/ 1567 h 5080"/>
              <a:gd name="T38" fmla="*/ 9314 w 7620"/>
              <a:gd name="T39" fmla="*/ 1376 h 5080"/>
              <a:gd name="T40" fmla="*/ 3797 w 7620"/>
              <a:gd name="T41" fmla="*/ 1376 h 5080"/>
              <a:gd name="T42" fmla="*/ 2349 w 7620"/>
              <a:gd name="T43" fmla="*/ 1164 h 5080"/>
              <a:gd name="T44" fmla="*/ 2257 w 7620"/>
              <a:gd name="T45" fmla="*/ 547 h 5080"/>
              <a:gd name="T46" fmla="*/ 4074 w 7620"/>
              <a:gd name="T47" fmla="*/ 311 h 5080"/>
              <a:gd name="T48" fmla="*/ 7723 w 7620"/>
              <a:gd name="T49" fmla="*/ 270 h 5080"/>
              <a:gd name="T50" fmla="*/ 10030 w 7620"/>
              <a:gd name="T51" fmla="*/ 270 h 5080"/>
              <a:gd name="T52" fmla="*/ 10329 w 7620"/>
              <a:gd name="T53" fmla="*/ 142 h 5080"/>
              <a:gd name="T54" fmla="*/ 9504 w 7620"/>
              <a:gd name="T55" fmla="*/ 56 h 5080"/>
              <a:gd name="T56" fmla="*/ 8017 w 7620"/>
              <a:gd name="T57" fmla="*/ 0 h 5080"/>
              <a:gd name="T58" fmla="*/ 9394 w 7620"/>
              <a:gd name="T59" fmla="*/ 1284 h 5080"/>
              <a:gd name="T60" fmla="*/ 8109 w 7620"/>
              <a:gd name="T61" fmla="*/ 1326 h 5080"/>
              <a:gd name="T62" fmla="*/ 3797 w 7620"/>
              <a:gd name="T63" fmla="*/ 1376 h 5080"/>
              <a:gd name="T64" fmla="*/ 9314 w 7620"/>
              <a:gd name="T65" fmla="*/ 1376 h 5080"/>
              <a:gd name="T66" fmla="*/ 9394 w 7620"/>
              <a:gd name="T67" fmla="*/ 1284 h 5080"/>
              <a:gd name="T68" fmla="*/ 10030 w 7620"/>
              <a:gd name="T69" fmla="*/ 270 h 5080"/>
              <a:gd name="T70" fmla="*/ 7723 w 7620"/>
              <a:gd name="T71" fmla="*/ 270 h 5080"/>
              <a:gd name="T72" fmla="*/ 9780 w 7620"/>
              <a:gd name="T73" fmla="*/ 376 h 5080"/>
              <a:gd name="T74" fmla="*/ 10030 w 7620"/>
              <a:gd name="T75" fmla="*/ 270 h 5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620" h="5080">
                <a:moveTo>
                  <a:pt x="6333" y="2806"/>
                </a:moveTo>
                <a:lnTo>
                  <a:pt x="5143" y="2806"/>
                </a:lnTo>
                <a:lnTo>
                  <a:pt x="4724" y="3886"/>
                </a:lnTo>
                <a:lnTo>
                  <a:pt x="292" y="4038"/>
                </a:lnTo>
                <a:lnTo>
                  <a:pt x="317" y="4495"/>
                </a:lnTo>
                <a:lnTo>
                  <a:pt x="5816" y="4356"/>
                </a:lnTo>
                <a:lnTo>
                  <a:pt x="6333" y="2806"/>
                </a:lnTo>
                <a:close/>
              </a:path>
              <a:path w="7620" h="5080">
                <a:moveTo>
                  <a:pt x="5549" y="0"/>
                </a:moveTo>
                <a:lnTo>
                  <a:pt x="4241" y="63"/>
                </a:lnTo>
                <a:lnTo>
                  <a:pt x="1778" y="126"/>
                </a:lnTo>
                <a:lnTo>
                  <a:pt x="0" y="800"/>
                </a:lnTo>
                <a:lnTo>
                  <a:pt x="0" y="2197"/>
                </a:lnTo>
                <a:lnTo>
                  <a:pt x="762" y="2552"/>
                </a:lnTo>
                <a:lnTo>
                  <a:pt x="1727" y="2692"/>
                </a:lnTo>
                <a:lnTo>
                  <a:pt x="2400" y="2844"/>
                </a:lnTo>
                <a:lnTo>
                  <a:pt x="3289" y="2882"/>
                </a:lnTo>
                <a:lnTo>
                  <a:pt x="4203" y="2870"/>
                </a:lnTo>
                <a:lnTo>
                  <a:pt x="5143" y="2806"/>
                </a:lnTo>
                <a:lnTo>
                  <a:pt x="6333" y="2806"/>
                </a:lnTo>
                <a:lnTo>
                  <a:pt x="6447" y="2463"/>
                </a:lnTo>
                <a:lnTo>
                  <a:pt x="2628" y="2463"/>
                </a:lnTo>
                <a:lnTo>
                  <a:pt x="1625" y="2082"/>
                </a:lnTo>
                <a:lnTo>
                  <a:pt x="1562" y="977"/>
                </a:lnTo>
                <a:lnTo>
                  <a:pt x="2819" y="558"/>
                </a:lnTo>
                <a:lnTo>
                  <a:pt x="5346" y="482"/>
                </a:lnTo>
                <a:lnTo>
                  <a:pt x="6942" y="482"/>
                </a:lnTo>
                <a:lnTo>
                  <a:pt x="7150" y="253"/>
                </a:lnTo>
                <a:lnTo>
                  <a:pt x="6578" y="101"/>
                </a:lnTo>
                <a:lnTo>
                  <a:pt x="5549" y="0"/>
                </a:lnTo>
                <a:close/>
              </a:path>
              <a:path w="7620" h="5080">
                <a:moveTo>
                  <a:pt x="6502" y="2298"/>
                </a:moveTo>
                <a:lnTo>
                  <a:pt x="5613" y="2374"/>
                </a:lnTo>
                <a:lnTo>
                  <a:pt x="2628" y="2463"/>
                </a:lnTo>
                <a:lnTo>
                  <a:pt x="6447" y="2463"/>
                </a:lnTo>
                <a:lnTo>
                  <a:pt x="6502" y="2298"/>
                </a:lnTo>
                <a:close/>
              </a:path>
              <a:path w="7620" h="5080">
                <a:moveTo>
                  <a:pt x="6942" y="482"/>
                </a:moveTo>
                <a:lnTo>
                  <a:pt x="5346" y="482"/>
                </a:lnTo>
                <a:lnTo>
                  <a:pt x="6769" y="673"/>
                </a:lnTo>
                <a:lnTo>
                  <a:pt x="6942" y="482"/>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89" name="object 177">
            <a:extLst>
              <a:ext uri="{C183D7F6-B498-43B3-948B-1728B52AA6E4}">
                <adec:decorative xmlns:adec="http://schemas.microsoft.com/office/drawing/2017/decorative" val="1"/>
              </a:ext>
            </a:extLst>
          </p:cNvPr>
          <p:cNvSpPr>
            <a:spLocks/>
          </p:cNvSpPr>
          <p:nvPr/>
        </p:nvSpPr>
        <p:spPr bwMode="auto">
          <a:xfrm>
            <a:off x="7588250" y="2193925"/>
            <a:ext cx="1588" cy="0"/>
          </a:xfrm>
          <a:custGeom>
            <a:avLst/>
            <a:gdLst>
              <a:gd name="T0" fmla="*/ 25 w 2540"/>
              <a:gd name="T1" fmla="*/ 0 h 1269"/>
              <a:gd name="T2" fmla="*/ 16 w 2540"/>
              <a:gd name="T3" fmla="*/ 0 h 1269"/>
              <a:gd name="T4" fmla="*/ 6 w 2540"/>
              <a:gd name="T5" fmla="*/ 0 h 1269"/>
              <a:gd name="T6" fmla="*/ 0 w 2540"/>
              <a:gd name="T7" fmla="*/ 0 h 1269"/>
              <a:gd name="T8" fmla="*/ 1 w 2540"/>
              <a:gd name="T9" fmla="*/ 0 h 1269"/>
              <a:gd name="T10" fmla="*/ 6 w 2540"/>
              <a:gd name="T11" fmla="*/ 0 h 1269"/>
              <a:gd name="T12" fmla="*/ 25 w 2540"/>
              <a:gd name="T13" fmla="*/ 0 h 1269"/>
              <a:gd name="T14" fmla="*/ 31 w 2540"/>
              <a:gd name="T15" fmla="*/ 0 h 1269"/>
              <a:gd name="T16" fmla="*/ 31 w 2540"/>
              <a:gd name="T17" fmla="*/ 0 h 1269"/>
              <a:gd name="T18" fmla="*/ 25 w 2540"/>
              <a:gd name="T19" fmla="*/ 0 h 1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0" h="1269">
                <a:moveTo>
                  <a:pt x="1714" y="0"/>
                </a:moveTo>
                <a:lnTo>
                  <a:pt x="1079" y="0"/>
                </a:lnTo>
                <a:lnTo>
                  <a:pt x="431" y="38"/>
                </a:lnTo>
                <a:lnTo>
                  <a:pt x="0" y="215"/>
                </a:lnTo>
                <a:lnTo>
                  <a:pt x="25" y="698"/>
                </a:lnTo>
                <a:lnTo>
                  <a:pt x="431" y="863"/>
                </a:lnTo>
                <a:lnTo>
                  <a:pt x="1714" y="825"/>
                </a:lnTo>
                <a:lnTo>
                  <a:pt x="2120" y="609"/>
                </a:lnTo>
                <a:lnTo>
                  <a:pt x="2095" y="152"/>
                </a:lnTo>
                <a:lnTo>
                  <a:pt x="1714"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0" name="object 178">
            <a:extLst>
              <a:ext uri="{C183D7F6-B498-43B3-948B-1728B52AA6E4}">
                <adec:decorative xmlns:adec="http://schemas.microsoft.com/office/drawing/2017/decorative" val="1"/>
              </a:ext>
            </a:extLst>
          </p:cNvPr>
          <p:cNvSpPr>
            <a:spLocks/>
          </p:cNvSpPr>
          <p:nvPr/>
        </p:nvSpPr>
        <p:spPr bwMode="auto">
          <a:xfrm>
            <a:off x="7578725" y="2193925"/>
            <a:ext cx="7938" cy="4763"/>
          </a:xfrm>
          <a:custGeom>
            <a:avLst/>
            <a:gdLst>
              <a:gd name="T0" fmla="*/ 5598 w 8254"/>
              <a:gd name="T1" fmla="*/ 1344 h 5080"/>
              <a:gd name="T2" fmla="*/ 4496 w 8254"/>
              <a:gd name="T3" fmla="*/ 1344 h 5080"/>
              <a:gd name="T4" fmla="*/ 4316 w 8254"/>
              <a:gd name="T5" fmla="*/ 1756 h 5080"/>
              <a:gd name="T6" fmla="*/ 3413 w 8254"/>
              <a:gd name="T7" fmla="*/ 2140 h 5080"/>
              <a:gd name="T8" fmla="*/ 1698 w 8254"/>
              <a:gd name="T9" fmla="*/ 2253 h 5080"/>
              <a:gd name="T10" fmla="*/ 848 w 8254"/>
              <a:gd name="T11" fmla="*/ 2297 h 5080"/>
              <a:gd name="T12" fmla="*/ 867 w 8254"/>
              <a:gd name="T13" fmla="*/ 2560 h 5080"/>
              <a:gd name="T14" fmla="*/ 1063 w 8254"/>
              <a:gd name="T15" fmla="*/ 2560 h 5080"/>
              <a:gd name="T16" fmla="*/ 2680 w 8254"/>
              <a:gd name="T17" fmla="*/ 2467 h 5080"/>
              <a:gd name="T18" fmla="*/ 3592 w 8254"/>
              <a:gd name="T19" fmla="*/ 2332 h 5080"/>
              <a:gd name="T20" fmla="*/ 5066 w 8254"/>
              <a:gd name="T21" fmla="*/ 1856 h 5080"/>
              <a:gd name="T22" fmla="*/ 5544 w 8254"/>
              <a:gd name="T23" fmla="*/ 1515 h 5080"/>
              <a:gd name="T24" fmla="*/ 5598 w 8254"/>
              <a:gd name="T25" fmla="*/ 1344 h 5080"/>
              <a:gd name="T26" fmla="*/ 4441 w 8254"/>
              <a:gd name="T27" fmla="*/ 0 h 5080"/>
              <a:gd name="T28" fmla="*/ 1010 w 8254"/>
              <a:gd name="T29" fmla="*/ 86 h 5080"/>
              <a:gd name="T30" fmla="*/ 0 w 8254"/>
              <a:gd name="T31" fmla="*/ 513 h 5080"/>
              <a:gd name="T32" fmla="*/ 30 w 8254"/>
              <a:gd name="T33" fmla="*/ 1236 h 5080"/>
              <a:gd name="T34" fmla="*/ 113 w 8254"/>
              <a:gd name="T35" fmla="*/ 1444 h 5080"/>
              <a:gd name="T36" fmla="*/ 1027 w 8254"/>
              <a:gd name="T37" fmla="*/ 1691 h 5080"/>
              <a:gd name="T38" fmla="*/ 2494 w 8254"/>
              <a:gd name="T39" fmla="*/ 1671 h 5080"/>
              <a:gd name="T40" fmla="*/ 3405 w 8254"/>
              <a:gd name="T41" fmla="*/ 1642 h 5080"/>
              <a:gd name="T42" fmla="*/ 4057 w 8254"/>
              <a:gd name="T43" fmla="*/ 1515 h 5080"/>
              <a:gd name="T44" fmla="*/ 4229 w 8254"/>
              <a:gd name="T45" fmla="*/ 1444 h 5080"/>
              <a:gd name="T46" fmla="*/ 1831 w 8254"/>
              <a:gd name="T47" fmla="*/ 1444 h 5080"/>
              <a:gd name="T48" fmla="*/ 1144 w 8254"/>
              <a:gd name="T49" fmla="*/ 1236 h 5080"/>
              <a:gd name="T50" fmla="*/ 1162 w 8254"/>
              <a:gd name="T51" fmla="*/ 548 h 5080"/>
              <a:gd name="T52" fmla="*/ 1732 w 8254"/>
              <a:gd name="T53" fmla="*/ 320 h 5080"/>
              <a:gd name="T54" fmla="*/ 3853 w 8254"/>
              <a:gd name="T55" fmla="*/ 278 h 5080"/>
              <a:gd name="T56" fmla="*/ 5303 w 8254"/>
              <a:gd name="T57" fmla="*/ 278 h 5080"/>
              <a:gd name="T58" fmla="*/ 4441 w 8254"/>
              <a:gd name="T59" fmla="*/ 0 h 5080"/>
              <a:gd name="T60" fmla="*/ 5303 w 8254"/>
              <a:gd name="T61" fmla="*/ 278 h 5080"/>
              <a:gd name="T62" fmla="*/ 3853 w 8254"/>
              <a:gd name="T63" fmla="*/ 278 h 5080"/>
              <a:gd name="T64" fmla="*/ 4496 w 8254"/>
              <a:gd name="T65" fmla="*/ 548 h 5080"/>
              <a:gd name="T66" fmla="*/ 4513 w 8254"/>
              <a:gd name="T67" fmla="*/ 1002 h 5080"/>
              <a:gd name="T68" fmla="*/ 4120 w 8254"/>
              <a:gd name="T69" fmla="*/ 1279 h 5080"/>
              <a:gd name="T70" fmla="*/ 3485 w 8254"/>
              <a:gd name="T71" fmla="*/ 1401 h 5080"/>
              <a:gd name="T72" fmla="*/ 1831 w 8254"/>
              <a:gd name="T73" fmla="*/ 1444 h 5080"/>
              <a:gd name="T74" fmla="*/ 4229 w 8254"/>
              <a:gd name="T75" fmla="*/ 1444 h 5080"/>
              <a:gd name="T76" fmla="*/ 4468 w 8254"/>
              <a:gd name="T77" fmla="*/ 1344 h 5080"/>
              <a:gd name="T78" fmla="*/ 5598 w 8254"/>
              <a:gd name="T79" fmla="*/ 1344 h 5080"/>
              <a:gd name="T80" fmla="*/ 5568 w 8254"/>
              <a:gd name="T81" fmla="*/ 363 h 5080"/>
              <a:gd name="T82" fmla="*/ 5303 w 8254"/>
              <a:gd name="T83" fmla="*/ 278 h 50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254" h="5080">
                <a:moveTo>
                  <a:pt x="7957" y="2400"/>
                </a:moveTo>
                <a:lnTo>
                  <a:pt x="6388" y="2400"/>
                </a:lnTo>
                <a:lnTo>
                  <a:pt x="6134" y="3136"/>
                </a:lnTo>
                <a:lnTo>
                  <a:pt x="4851" y="3822"/>
                </a:lnTo>
                <a:lnTo>
                  <a:pt x="2412" y="4025"/>
                </a:lnTo>
                <a:lnTo>
                  <a:pt x="1206" y="4102"/>
                </a:lnTo>
                <a:lnTo>
                  <a:pt x="1231" y="4571"/>
                </a:lnTo>
                <a:lnTo>
                  <a:pt x="1511" y="4571"/>
                </a:lnTo>
                <a:lnTo>
                  <a:pt x="3809" y="4406"/>
                </a:lnTo>
                <a:lnTo>
                  <a:pt x="5105" y="4165"/>
                </a:lnTo>
                <a:lnTo>
                  <a:pt x="7200" y="3314"/>
                </a:lnTo>
                <a:lnTo>
                  <a:pt x="7878" y="2705"/>
                </a:lnTo>
                <a:lnTo>
                  <a:pt x="7957" y="2400"/>
                </a:lnTo>
                <a:close/>
              </a:path>
              <a:path w="8254" h="5080">
                <a:moveTo>
                  <a:pt x="6311" y="0"/>
                </a:moveTo>
                <a:lnTo>
                  <a:pt x="1435" y="152"/>
                </a:lnTo>
                <a:lnTo>
                  <a:pt x="0" y="914"/>
                </a:lnTo>
                <a:lnTo>
                  <a:pt x="40" y="2209"/>
                </a:lnTo>
                <a:lnTo>
                  <a:pt x="162" y="2578"/>
                </a:lnTo>
                <a:lnTo>
                  <a:pt x="1460" y="3022"/>
                </a:lnTo>
                <a:lnTo>
                  <a:pt x="3543" y="2984"/>
                </a:lnTo>
                <a:lnTo>
                  <a:pt x="4838" y="2933"/>
                </a:lnTo>
                <a:lnTo>
                  <a:pt x="5765" y="2705"/>
                </a:lnTo>
                <a:lnTo>
                  <a:pt x="6009" y="2578"/>
                </a:lnTo>
                <a:lnTo>
                  <a:pt x="2603" y="2578"/>
                </a:lnTo>
                <a:lnTo>
                  <a:pt x="1625" y="2209"/>
                </a:lnTo>
                <a:lnTo>
                  <a:pt x="1650" y="977"/>
                </a:lnTo>
                <a:lnTo>
                  <a:pt x="2463" y="571"/>
                </a:lnTo>
                <a:lnTo>
                  <a:pt x="5473" y="495"/>
                </a:lnTo>
                <a:lnTo>
                  <a:pt x="7535" y="495"/>
                </a:lnTo>
                <a:lnTo>
                  <a:pt x="6311" y="0"/>
                </a:lnTo>
                <a:close/>
              </a:path>
              <a:path w="8254" h="5080">
                <a:moveTo>
                  <a:pt x="7535" y="495"/>
                </a:moveTo>
                <a:lnTo>
                  <a:pt x="5473" y="495"/>
                </a:lnTo>
                <a:lnTo>
                  <a:pt x="6388" y="977"/>
                </a:lnTo>
                <a:lnTo>
                  <a:pt x="6413" y="1790"/>
                </a:lnTo>
                <a:lnTo>
                  <a:pt x="5854" y="2285"/>
                </a:lnTo>
                <a:lnTo>
                  <a:pt x="4952" y="2501"/>
                </a:lnTo>
                <a:lnTo>
                  <a:pt x="2603" y="2578"/>
                </a:lnTo>
                <a:lnTo>
                  <a:pt x="6009" y="2578"/>
                </a:lnTo>
                <a:lnTo>
                  <a:pt x="6349" y="2400"/>
                </a:lnTo>
                <a:lnTo>
                  <a:pt x="7957" y="2400"/>
                </a:lnTo>
                <a:lnTo>
                  <a:pt x="7912" y="647"/>
                </a:lnTo>
                <a:lnTo>
                  <a:pt x="7535" y="495"/>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1" name="object 179">
            <a:extLst>
              <a:ext uri="{C183D7F6-B498-43B3-948B-1728B52AA6E4}">
                <adec:decorative xmlns:adec="http://schemas.microsoft.com/office/drawing/2017/decorative" val="1"/>
              </a:ext>
            </a:extLst>
          </p:cNvPr>
          <p:cNvSpPr>
            <a:spLocks/>
          </p:cNvSpPr>
          <p:nvPr/>
        </p:nvSpPr>
        <p:spPr bwMode="auto">
          <a:xfrm>
            <a:off x="7588250" y="2216150"/>
            <a:ext cx="3175" cy="1588"/>
          </a:xfrm>
          <a:custGeom>
            <a:avLst/>
            <a:gdLst>
              <a:gd name="T0" fmla="*/ 12110 w 2540"/>
              <a:gd name="T1" fmla="*/ 0 h 1269"/>
              <a:gd name="T2" fmla="*/ 3030 w 2540"/>
              <a:gd name="T3" fmla="*/ 290 h 1269"/>
              <a:gd name="T4" fmla="*/ 426 w 2540"/>
              <a:gd name="T5" fmla="*/ 1331 h 1269"/>
              <a:gd name="T6" fmla="*/ 0 w 2540"/>
              <a:gd name="T7" fmla="*/ 5352 h 1269"/>
              <a:gd name="T8" fmla="*/ 3030 w 2540"/>
              <a:gd name="T9" fmla="*/ 6398 h 1269"/>
              <a:gd name="T10" fmla="*/ 12304 w 2540"/>
              <a:gd name="T11" fmla="*/ 6204 h 1269"/>
              <a:gd name="T12" fmla="*/ 14400 w 2540"/>
              <a:gd name="T13" fmla="*/ 5352 h 1269"/>
              <a:gd name="T14" fmla="*/ 15330 w 2540"/>
              <a:gd name="T15" fmla="*/ 1331 h 1269"/>
              <a:gd name="T16" fmla="*/ 12110 w 2540"/>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 h="1269">
                <a:moveTo>
                  <a:pt x="1625" y="0"/>
                </a:moveTo>
                <a:lnTo>
                  <a:pt x="406" y="38"/>
                </a:lnTo>
                <a:lnTo>
                  <a:pt x="57" y="177"/>
                </a:lnTo>
                <a:lnTo>
                  <a:pt x="0" y="711"/>
                </a:lnTo>
                <a:lnTo>
                  <a:pt x="406" y="850"/>
                </a:lnTo>
                <a:lnTo>
                  <a:pt x="1651" y="825"/>
                </a:lnTo>
                <a:lnTo>
                  <a:pt x="1932" y="711"/>
                </a:lnTo>
                <a:lnTo>
                  <a:pt x="2057" y="177"/>
                </a:lnTo>
                <a:lnTo>
                  <a:pt x="162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2" name="object 180">
            <a:extLst>
              <a:ext uri="{C183D7F6-B498-43B3-948B-1728B52AA6E4}">
                <adec:decorative xmlns:adec="http://schemas.microsoft.com/office/drawing/2017/decorative" val="1"/>
              </a:ext>
            </a:extLst>
          </p:cNvPr>
          <p:cNvSpPr>
            <a:spLocks/>
          </p:cNvSpPr>
          <p:nvPr/>
        </p:nvSpPr>
        <p:spPr bwMode="auto">
          <a:xfrm>
            <a:off x="7578725" y="2217738"/>
            <a:ext cx="7938" cy="4762"/>
          </a:xfrm>
          <a:custGeom>
            <a:avLst/>
            <a:gdLst>
              <a:gd name="T0" fmla="*/ 9485 w 7620"/>
              <a:gd name="T1" fmla="*/ 0 h 5080"/>
              <a:gd name="T2" fmla="*/ 7156 w 7620"/>
              <a:gd name="T3" fmla="*/ 35 h 5080"/>
              <a:gd name="T4" fmla="*/ 0 w 7620"/>
              <a:gd name="T5" fmla="*/ 2279 h 5080"/>
              <a:gd name="T6" fmla="*/ 0 w 7620"/>
              <a:gd name="T7" fmla="*/ 2506 h 5080"/>
              <a:gd name="T8" fmla="*/ 10566 w 7620"/>
              <a:gd name="T9" fmla="*/ 2391 h 5080"/>
              <a:gd name="T10" fmla="*/ 10542 w 7620"/>
              <a:gd name="T11" fmla="*/ 2207 h 5080"/>
              <a:gd name="T12" fmla="*/ 2349 w 7620"/>
              <a:gd name="T13" fmla="*/ 2207 h 5080"/>
              <a:gd name="T14" fmla="*/ 9485 w 7620"/>
              <a:gd name="T15" fmla="*/ 0 h 5080"/>
              <a:gd name="T16" fmla="*/ 10531 w 7620"/>
              <a:gd name="T17" fmla="*/ 2122 h 5080"/>
              <a:gd name="T18" fmla="*/ 2349 w 7620"/>
              <a:gd name="T19" fmla="*/ 2207 h 5080"/>
              <a:gd name="T20" fmla="*/ 10542 w 7620"/>
              <a:gd name="T21" fmla="*/ 2207 h 5080"/>
              <a:gd name="T22" fmla="*/ 10531 w 7620"/>
              <a:gd name="T23" fmla="*/ 2122 h 50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20" h="5080">
                <a:moveTo>
                  <a:pt x="6565" y="0"/>
                </a:moveTo>
                <a:lnTo>
                  <a:pt x="4953" y="63"/>
                </a:lnTo>
                <a:lnTo>
                  <a:pt x="0" y="4076"/>
                </a:lnTo>
                <a:lnTo>
                  <a:pt x="0" y="4483"/>
                </a:lnTo>
                <a:lnTo>
                  <a:pt x="7315" y="4279"/>
                </a:lnTo>
                <a:lnTo>
                  <a:pt x="7297" y="3949"/>
                </a:lnTo>
                <a:lnTo>
                  <a:pt x="1625" y="3949"/>
                </a:lnTo>
                <a:lnTo>
                  <a:pt x="6565" y="0"/>
                </a:lnTo>
                <a:close/>
              </a:path>
              <a:path w="7620" h="5080">
                <a:moveTo>
                  <a:pt x="7289" y="3797"/>
                </a:moveTo>
                <a:lnTo>
                  <a:pt x="1625" y="3949"/>
                </a:lnTo>
                <a:lnTo>
                  <a:pt x="7297" y="3949"/>
                </a:lnTo>
                <a:lnTo>
                  <a:pt x="7289" y="3797"/>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3" name="object 181">
            <a:extLst>
              <a:ext uri="{C183D7F6-B498-43B3-948B-1728B52AA6E4}">
                <adec:decorative xmlns:adec="http://schemas.microsoft.com/office/drawing/2017/decorative" val="1"/>
              </a:ext>
            </a:extLst>
          </p:cNvPr>
          <p:cNvSpPr>
            <a:spLocks/>
          </p:cNvSpPr>
          <p:nvPr/>
        </p:nvSpPr>
        <p:spPr bwMode="auto">
          <a:xfrm>
            <a:off x="7588250" y="2239963"/>
            <a:ext cx="3175" cy="1587"/>
          </a:xfrm>
          <a:custGeom>
            <a:avLst/>
            <a:gdLst>
              <a:gd name="T0" fmla="*/ 12491 w 2540"/>
              <a:gd name="T1" fmla="*/ 0 h 1269"/>
              <a:gd name="T2" fmla="*/ 3219 w 2540"/>
              <a:gd name="T3" fmla="*/ 289 h 1269"/>
              <a:gd name="T4" fmla="*/ 94 w 2540"/>
              <a:gd name="T5" fmla="*/ 1608 h 1269"/>
              <a:gd name="T6" fmla="*/ 0 w 2540"/>
              <a:gd name="T7" fmla="*/ 5224 h 1269"/>
              <a:gd name="T8" fmla="*/ 3494 w 2540"/>
              <a:gd name="T9" fmla="*/ 6454 h 1269"/>
              <a:gd name="T10" fmla="*/ 12586 w 2540"/>
              <a:gd name="T11" fmla="*/ 6274 h 1269"/>
              <a:gd name="T12" fmla="*/ 15895 w 2540"/>
              <a:gd name="T13" fmla="*/ 4655 h 1269"/>
              <a:gd name="T14" fmla="*/ 15711 w 2540"/>
              <a:gd name="T15" fmla="*/ 1236 h 1269"/>
              <a:gd name="T16" fmla="*/ 12491 w 2540"/>
              <a:gd name="T17" fmla="*/ 0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40" h="1269">
                <a:moveTo>
                  <a:pt x="1676" y="0"/>
                </a:moveTo>
                <a:lnTo>
                  <a:pt x="431" y="38"/>
                </a:lnTo>
                <a:lnTo>
                  <a:pt x="12" y="215"/>
                </a:lnTo>
                <a:lnTo>
                  <a:pt x="0" y="698"/>
                </a:lnTo>
                <a:lnTo>
                  <a:pt x="469" y="863"/>
                </a:lnTo>
                <a:lnTo>
                  <a:pt x="1689" y="838"/>
                </a:lnTo>
                <a:lnTo>
                  <a:pt x="2133" y="622"/>
                </a:lnTo>
                <a:lnTo>
                  <a:pt x="2108" y="165"/>
                </a:lnTo>
                <a:lnTo>
                  <a:pt x="167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4" name="object 182">
            <a:extLst>
              <a:ext uri="{C183D7F6-B498-43B3-948B-1728B52AA6E4}">
                <adec:decorative xmlns:adec="http://schemas.microsoft.com/office/drawing/2017/decorative" val="1"/>
              </a:ext>
            </a:extLst>
          </p:cNvPr>
          <p:cNvSpPr>
            <a:spLocks/>
          </p:cNvSpPr>
          <p:nvPr/>
        </p:nvSpPr>
        <p:spPr bwMode="auto">
          <a:xfrm>
            <a:off x="7580313" y="2239963"/>
            <a:ext cx="7937" cy="6350"/>
          </a:xfrm>
          <a:custGeom>
            <a:avLst/>
            <a:gdLst>
              <a:gd name="T0" fmla="*/ 4456 w 8254"/>
              <a:gd name="T1" fmla="*/ 0 h 5080"/>
              <a:gd name="T2" fmla="*/ 2758 w 8254"/>
              <a:gd name="T3" fmla="*/ 661 h 5080"/>
              <a:gd name="T4" fmla="*/ 1214 w 8254"/>
              <a:gd name="T5" fmla="*/ 950 h 5080"/>
              <a:gd name="T6" fmla="*/ 0 w 8254"/>
              <a:gd name="T7" fmla="*/ 4919 h 5080"/>
              <a:gd name="T8" fmla="*/ 74 w 8254"/>
              <a:gd name="T9" fmla="*/ 14758 h 5080"/>
              <a:gd name="T10" fmla="*/ 642 w 8254"/>
              <a:gd name="T11" fmla="*/ 17224 h 5080"/>
              <a:gd name="T12" fmla="*/ 1687 w 8254"/>
              <a:gd name="T13" fmla="*/ 18356 h 5080"/>
              <a:gd name="T14" fmla="*/ 679 w 8254"/>
              <a:gd name="T15" fmla="*/ 20443 h 5080"/>
              <a:gd name="T16" fmla="*/ 435 w 8254"/>
              <a:gd name="T17" fmla="*/ 22799 h 5080"/>
              <a:gd name="T18" fmla="*/ 357 w 8254"/>
              <a:gd name="T19" fmla="*/ 27633 h 5080"/>
              <a:gd name="T20" fmla="*/ 439 w 8254"/>
              <a:gd name="T21" fmla="*/ 30655 h 5080"/>
              <a:gd name="T22" fmla="*/ 1168 w 8254"/>
              <a:gd name="T23" fmla="*/ 33875 h 5080"/>
              <a:gd name="T24" fmla="*/ 4178 w 8254"/>
              <a:gd name="T25" fmla="*/ 33020 h 5080"/>
              <a:gd name="T26" fmla="*/ 4843 w 8254"/>
              <a:gd name="T27" fmla="*/ 30655 h 5080"/>
              <a:gd name="T28" fmla="*/ 1793 w 8254"/>
              <a:gd name="T29" fmla="*/ 30655 h 5080"/>
              <a:gd name="T30" fmla="*/ 1392 w 8254"/>
              <a:gd name="T31" fmla="*/ 28101 h 5080"/>
              <a:gd name="T32" fmla="*/ 1375 w 8254"/>
              <a:gd name="T33" fmla="*/ 22799 h 5080"/>
              <a:gd name="T34" fmla="*/ 1911 w 8254"/>
              <a:gd name="T35" fmla="*/ 20443 h 5080"/>
              <a:gd name="T36" fmla="*/ 2598 w 8254"/>
              <a:gd name="T37" fmla="*/ 19494 h 5080"/>
              <a:gd name="T38" fmla="*/ 4947 w 8254"/>
              <a:gd name="T39" fmla="*/ 19494 h 5080"/>
              <a:gd name="T40" fmla="*/ 4848 w 8254"/>
              <a:gd name="T41" fmla="*/ 18830 h 5080"/>
              <a:gd name="T42" fmla="*/ 3919 w 8254"/>
              <a:gd name="T43" fmla="*/ 17604 h 5080"/>
              <a:gd name="T44" fmla="*/ 4427 w 8254"/>
              <a:gd name="T45" fmla="*/ 16369 h 5080"/>
              <a:gd name="T46" fmla="*/ 2920 w 8254"/>
              <a:gd name="T47" fmla="*/ 16369 h 5080"/>
              <a:gd name="T48" fmla="*/ 1820 w 8254"/>
              <a:gd name="T49" fmla="*/ 15429 h 5080"/>
              <a:gd name="T50" fmla="*/ 1116 w 8254"/>
              <a:gd name="T51" fmla="*/ 13820 h 5080"/>
              <a:gd name="T52" fmla="*/ 1099 w 8254"/>
              <a:gd name="T53" fmla="*/ 6814 h 5080"/>
              <a:gd name="T54" fmla="*/ 1723 w 8254"/>
              <a:gd name="T55" fmla="*/ 4075 h 5080"/>
              <a:gd name="T56" fmla="*/ 2713 w 8254"/>
              <a:gd name="T57" fmla="*/ 3876 h 5080"/>
              <a:gd name="T58" fmla="*/ 3758 w 8254"/>
              <a:gd name="T59" fmla="*/ 3406 h 5080"/>
              <a:gd name="T60" fmla="*/ 5410 w 8254"/>
              <a:gd name="T61" fmla="*/ 3406 h 5080"/>
              <a:gd name="T62" fmla="*/ 4456 w 8254"/>
              <a:gd name="T63" fmla="*/ 0 h 5080"/>
              <a:gd name="T64" fmla="*/ 4947 w 8254"/>
              <a:gd name="T65" fmla="*/ 19494 h 5080"/>
              <a:gd name="T66" fmla="*/ 2598 w 8254"/>
              <a:gd name="T67" fmla="*/ 19494 h 5080"/>
              <a:gd name="T68" fmla="*/ 3534 w 8254"/>
              <a:gd name="T69" fmla="*/ 20155 h 5080"/>
              <a:gd name="T70" fmla="*/ 4098 w 8254"/>
              <a:gd name="T71" fmla="*/ 21481 h 5080"/>
              <a:gd name="T72" fmla="*/ 4163 w 8254"/>
              <a:gd name="T73" fmla="*/ 22799 h 5080"/>
              <a:gd name="T74" fmla="*/ 4075 w 8254"/>
              <a:gd name="T75" fmla="*/ 28101 h 5080"/>
              <a:gd name="T76" fmla="*/ 3670 w 8254"/>
              <a:gd name="T77" fmla="*/ 30369 h 5080"/>
              <a:gd name="T78" fmla="*/ 2767 w 8254"/>
              <a:gd name="T79" fmla="*/ 30369 h 5080"/>
              <a:gd name="T80" fmla="*/ 1793 w 8254"/>
              <a:gd name="T81" fmla="*/ 30655 h 5080"/>
              <a:gd name="T82" fmla="*/ 4843 w 8254"/>
              <a:gd name="T83" fmla="*/ 30655 h 5080"/>
              <a:gd name="T84" fmla="*/ 5240 w 8254"/>
              <a:gd name="T85" fmla="*/ 29236 h 5080"/>
              <a:gd name="T86" fmla="*/ 5248 w 8254"/>
              <a:gd name="T87" fmla="*/ 21481 h 5080"/>
              <a:gd name="T88" fmla="*/ 4947 w 8254"/>
              <a:gd name="T89" fmla="*/ 19494 h 5080"/>
              <a:gd name="T90" fmla="*/ 5410 w 8254"/>
              <a:gd name="T91" fmla="*/ 3406 h 5080"/>
              <a:gd name="T92" fmla="*/ 3758 w 8254"/>
              <a:gd name="T93" fmla="*/ 3406 h 5080"/>
              <a:gd name="T94" fmla="*/ 4401 w 8254"/>
              <a:gd name="T95" fmla="*/ 6054 h 5080"/>
              <a:gd name="T96" fmla="*/ 4374 w 8254"/>
              <a:gd name="T97" fmla="*/ 12304 h 5080"/>
              <a:gd name="T98" fmla="*/ 3865 w 8254"/>
              <a:gd name="T99" fmla="*/ 14758 h 5080"/>
              <a:gd name="T100" fmla="*/ 2920 w 8254"/>
              <a:gd name="T101" fmla="*/ 16369 h 5080"/>
              <a:gd name="T102" fmla="*/ 4427 w 8254"/>
              <a:gd name="T103" fmla="*/ 16369 h 5080"/>
              <a:gd name="T104" fmla="*/ 4882 w 8254"/>
              <a:gd name="T105" fmla="*/ 15429 h 5080"/>
              <a:gd name="T106" fmla="*/ 5552 w 8254"/>
              <a:gd name="T107" fmla="*/ 12304 h 5080"/>
              <a:gd name="T108" fmla="*/ 5517 w 8254"/>
              <a:gd name="T109" fmla="*/ 3788 h 5080"/>
              <a:gd name="T110" fmla="*/ 5410 w 8254"/>
              <a:gd name="T111" fmla="*/ 3406 h 5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54" h="5080">
                <a:moveTo>
                  <a:pt x="6337" y="0"/>
                </a:moveTo>
                <a:lnTo>
                  <a:pt x="3924" y="88"/>
                </a:lnTo>
                <a:lnTo>
                  <a:pt x="1727" y="127"/>
                </a:lnTo>
                <a:lnTo>
                  <a:pt x="0" y="660"/>
                </a:lnTo>
                <a:lnTo>
                  <a:pt x="105" y="1981"/>
                </a:lnTo>
                <a:lnTo>
                  <a:pt x="914" y="2311"/>
                </a:lnTo>
                <a:lnTo>
                  <a:pt x="2400" y="2463"/>
                </a:lnTo>
                <a:lnTo>
                  <a:pt x="965" y="2743"/>
                </a:lnTo>
                <a:lnTo>
                  <a:pt x="619" y="3060"/>
                </a:lnTo>
                <a:lnTo>
                  <a:pt x="507" y="3708"/>
                </a:lnTo>
                <a:lnTo>
                  <a:pt x="625" y="4114"/>
                </a:lnTo>
                <a:lnTo>
                  <a:pt x="1663" y="4546"/>
                </a:lnTo>
                <a:lnTo>
                  <a:pt x="5943" y="4432"/>
                </a:lnTo>
                <a:lnTo>
                  <a:pt x="6888" y="4114"/>
                </a:lnTo>
                <a:lnTo>
                  <a:pt x="2552" y="4114"/>
                </a:lnTo>
                <a:lnTo>
                  <a:pt x="1981" y="3771"/>
                </a:lnTo>
                <a:lnTo>
                  <a:pt x="1955" y="3060"/>
                </a:lnTo>
                <a:lnTo>
                  <a:pt x="2717" y="2743"/>
                </a:lnTo>
                <a:lnTo>
                  <a:pt x="3695" y="2616"/>
                </a:lnTo>
                <a:lnTo>
                  <a:pt x="7038" y="2616"/>
                </a:lnTo>
                <a:lnTo>
                  <a:pt x="6896" y="2527"/>
                </a:lnTo>
                <a:lnTo>
                  <a:pt x="5575" y="2362"/>
                </a:lnTo>
                <a:lnTo>
                  <a:pt x="6299" y="2197"/>
                </a:lnTo>
                <a:lnTo>
                  <a:pt x="4152" y="2197"/>
                </a:lnTo>
                <a:lnTo>
                  <a:pt x="2590" y="2070"/>
                </a:lnTo>
                <a:lnTo>
                  <a:pt x="1587" y="1854"/>
                </a:lnTo>
                <a:lnTo>
                  <a:pt x="1562" y="914"/>
                </a:lnTo>
                <a:lnTo>
                  <a:pt x="2451" y="546"/>
                </a:lnTo>
                <a:lnTo>
                  <a:pt x="3860" y="520"/>
                </a:lnTo>
                <a:lnTo>
                  <a:pt x="5346" y="457"/>
                </a:lnTo>
                <a:lnTo>
                  <a:pt x="7697" y="457"/>
                </a:lnTo>
                <a:lnTo>
                  <a:pt x="6337" y="0"/>
                </a:lnTo>
                <a:close/>
              </a:path>
              <a:path w="8254" h="5080">
                <a:moveTo>
                  <a:pt x="7038" y="2616"/>
                </a:moveTo>
                <a:lnTo>
                  <a:pt x="3695" y="2616"/>
                </a:lnTo>
                <a:lnTo>
                  <a:pt x="5029" y="2705"/>
                </a:lnTo>
                <a:lnTo>
                  <a:pt x="5829" y="2882"/>
                </a:lnTo>
                <a:lnTo>
                  <a:pt x="5921" y="3060"/>
                </a:lnTo>
                <a:lnTo>
                  <a:pt x="5797" y="3771"/>
                </a:lnTo>
                <a:lnTo>
                  <a:pt x="5219" y="4076"/>
                </a:lnTo>
                <a:lnTo>
                  <a:pt x="3936" y="4076"/>
                </a:lnTo>
                <a:lnTo>
                  <a:pt x="2552" y="4114"/>
                </a:lnTo>
                <a:lnTo>
                  <a:pt x="6888" y="4114"/>
                </a:lnTo>
                <a:lnTo>
                  <a:pt x="7454" y="3924"/>
                </a:lnTo>
                <a:lnTo>
                  <a:pt x="7467" y="2882"/>
                </a:lnTo>
                <a:lnTo>
                  <a:pt x="7038" y="2616"/>
                </a:lnTo>
                <a:close/>
              </a:path>
              <a:path w="8254" h="5080">
                <a:moveTo>
                  <a:pt x="7697" y="457"/>
                </a:moveTo>
                <a:lnTo>
                  <a:pt x="5346" y="457"/>
                </a:lnTo>
                <a:lnTo>
                  <a:pt x="6261" y="812"/>
                </a:lnTo>
                <a:lnTo>
                  <a:pt x="6222" y="1651"/>
                </a:lnTo>
                <a:lnTo>
                  <a:pt x="5499" y="1981"/>
                </a:lnTo>
                <a:lnTo>
                  <a:pt x="4152" y="2197"/>
                </a:lnTo>
                <a:lnTo>
                  <a:pt x="6299" y="2197"/>
                </a:lnTo>
                <a:lnTo>
                  <a:pt x="6946" y="2070"/>
                </a:lnTo>
                <a:lnTo>
                  <a:pt x="7899" y="1651"/>
                </a:lnTo>
                <a:lnTo>
                  <a:pt x="7848" y="508"/>
                </a:lnTo>
                <a:lnTo>
                  <a:pt x="7697" y="457"/>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5" name="object 183">
            <a:extLst>
              <a:ext uri="{C183D7F6-B498-43B3-948B-1728B52AA6E4}">
                <adec:decorative xmlns:adec="http://schemas.microsoft.com/office/drawing/2017/decorative" val="1"/>
              </a:ext>
            </a:extLst>
          </p:cNvPr>
          <p:cNvSpPr>
            <a:spLocks/>
          </p:cNvSpPr>
          <p:nvPr/>
        </p:nvSpPr>
        <p:spPr bwMode="auto">
          <a:xfrm>
            <a:off x="7589838" y="2263775"/>
            <a:ext cx="1587" cy="1588"/>
          </a:xfrm>
          <a:custGeom>
            <a:avLst/>
            <a:gdLst>
              <a:gd name="T0" fmla="*/ 24 w 2540"/>
              <a:gd name="T1" fmla="*/ 0 h 1269"/>
              <a:gd name="T2" fmla="*/ 15 w 2540"/>
              <a:gd name="T3" fmla="*/ 186 h 1269"/>
              <a:gd name="T4" fmla="*/ 6 w 2540"/>
              <a:gd name="T5" fmla="*/ 186 h 1269"/>
              <a:gd name="T6" fmla="*/ 1 w 2540"/>
              <a:gd name="T7" fmla="*/ 1331 h 1269"/>
              <a:gd name="T8" fmla="*/ 0 w 2540"/>
              <a:gd name="T9" fmla="*/ 5352 h 1269"/>
              <a:gd name="T10" fmla="*/ 6 w 2540"/>
              <a:gd name="T11" fmla="*/ 6595 h 1269"/>
              <a:gd name="T12" fmla="*/ 15 w 2540"/>
              <a:gd name="T13" fmla="*/ 6309 h 1269"/>
              <a:gd name="T14" fmla="*/ 24 w 2540"/>
              <a:gd name="T15" fmla="*/ 6204 h 1269"/>
              <a:gd name="T16" fmla="*/ 30 w 2540"/>
              <a:gd name="T17" fmla="*/ 4872 h 1269"/>
              <a:gd name="T18" fmla="*/ 30 w 2540"/>
              <a:gd name="T19" fmla="*/ 1331 h 1269"/>
              <a:gd name="T20" fmla="*/ 24 w 2540"/>
              <a:gd name="T21" fmla="*/ 0 h 12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40" h="1269">
                <a:moveTo>
                  <a:pt x="1650" y="0"/>
                </a:moveTo>
                <a:lnTo>
                  <a:pt x="1066" y="25"/>
                </a:lnTo>
                <a:lnTo>
                  <a:pt x="419" y="25"/>
                </a:lnTo>
                <a:lnTo>
                  <a:pt x="105" y="177"/>
                </a:lnTo>
                <a:lnTo>
                  <a:pt x="0" y="711"/>
                </a:lnTo>
                <a:lnTo>
                  <a:pt x="406" y="876"/>
                </a:lnTo>
                <a:lnTo>
                  <a:pt x="1028" y="838"/>
                </a:lnTo>
                <a:lnTo>
                  <a:pt x="1663" y="825"/>
                </a:lnTo>
                <a:lnTo>
                  <a:pt x="2095" y="647"/>
                </a:lnTo>
                <a:lnTo>
                  <a:pt x="2095" y="177"/>
                </a:lnTo>
                <a:lnTo>
                  <a:pt x="1650"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6" name="object 184">
            <a:extLst>
              <a:ext uri="{C183D7F6-B498-43B3-948B-1728B52AA6E4}">
                <adec:decorative xmlns:adec="http://schemas.microsoft.com/office/drawing/2017/decorative" val="1"/>
              </a:ext>
            </a:extLst>
          </p:cNvPr>
          <p:cNvSpPr>
            <a:spLocks/>
          </p:cNvSpPr>
          <p:nvPr/>
        </p:nvSpPr>
        <p:spPr bwMode="auto">
          <a:xfrm>
            <a:off x="7580313" y="2263775"/>
            <a:ext cx="7937" cy="6350"/>
          </a:xfrm>
          <a:custGeom>
            <a:avLst/>
            <a:gdLst>
              <a:gd name="T0" fmla="*/ 4722 w 8254"/>
              <a:gd name="T1" fmla="*/ 0 h 5080"/>
              <a:gd name="T2" fmla="*/ 2838 w 8254"/>
              <a:gd name="T3" fmla="*/ 1318 h 5080"/>
              <a:gd name="T4" fmla="*/ 1971 w 8254"/>
              <a:gd name="T5" fmla="*/ 3030 h 5080"/>
              <a:gd name="T6" fmla="*/ 563 w 8254"/>
              <a:gd name="T7" fmla="*/ 8889 h 5080"/>
              <a:gd name="T8" fmla="*/ 0 w 8254"/>
              <a:gd name="T9" fmla="*/ 14001 h 5080"/>
              <a:gd name="T10" fmla="*/ 16 w 8254"/>
              <a:gd name="T11" fmla="*/ 29141 h 5080"/>
              <a:gd name="T12" fmla="*/ 1061 w 8254"/>
              <a:gd name="T13" fmla="*/ 34069 h 5080"/>
              <a:gd name="T14" fmla="*/ 2741 w 8254"/>
              <a:gd name="T15" fmla="*/ 33688 h 5080"/>
              <a:gd name="T16" fmla="*/ 4384 w 8254"/>
              <a:gd name="T17" fmla="*/ 33116 h 5080"/>
              <a:gd name="T18" fmla="*/ 4901 w 8254"/>
              <a:gd name="T19" fmla="*/ 30568 h 5080"/>
              <a:gd name="T20" fmla="*/ 1669 w 8254"/>
              <a:gd name="T21" fmla="*/ 30568 h 5080"/>
              <a:gd name="T22" fmla="*/ 1116 w 8254"/>
              <a:gd name="T23" fmla="*/ 26681 h 5080"/>
              <a:gd name="T24" fmla="*/ 1189 w 8254"/>
              <a:gd name="T25" fmla="*/ 19398 h 5080"/>
              <a:gd name="T26" fmla="*/ 1509 w 8254"/>
              <a:gd name="T27" fmla="*/ 17501 h 5080"/>
              <a:gd name="T28" fmla="*/ 1871 w 8254"/>
              <a:gd name="T29" fmla="*/ 16561 h 5080"/>
              <a:gd name="T30" fmla="*/ 1106 w 8254"/>
              <a:gd name="T31" fmla="*/ 16561 h 5080"/>
              <a:gd name="T32" fmla="*/ 1280 w 8254"/>
              <a:gd name="T33" fmla="*/ 12586 h 5080"/>
              <a:gd name="T34" fmla="*/ 1634 w 8254"/>
              <a:gd name="T35" fmla="*/ 9841 h 5080"/>
              <a:gd name="T36" fmla="*/ 2151 w 8254"/>
              <a:gd name="T37" fmla="*/ 7755 h 5080"/>
              <a:gd name="T38" fmla="*/ 2606 w 8254"/>
              <a:gd name="T39" fmla="*/ 5583 h 5080"/>
              <a:gd name="T40" fmla="*/ 3214 w 8254"/>
              <a:gd name="T41" fmla="*/ 4639 h 5080"/>
              <a:gd name="T42" fmla="*/ 4249 w 8254"/>
              <a:gd name="T43" fmla="*/ 3694 h 5080"/>
              <a:gd name="T44" fmla="*/ 4499 w 8254"/>
              <a:gd name="T45" fmla="*/ 3694 h 5080"/>
              <a:gd name="T46" fmla="*/ 4741 w 8254"/>
              <a:gd name="T47" fmla="*/ 3406 h 5080"/>
              <a:gd name="T48" fmla="*/ 4722 w 8254"/>
              <a:gd name="T49" fmla="*/ 0 h 5080"/>
              <a:gd name="T50" fmla="*/ 5309 w 8254"/>
              <a:gd name="T51" fmla="*/ 15429 h 5080"/>
              <a:gd name="T52" fmla="*/ 3758 w 8254"/>
              <a:gd name="T53" fmla="*/ 15429 h 5080"/>
              <a:gd name="T54" fmla="*/ 4384 w 8254"/>
              <a:gd name="T55" fmla="*/ 18068 h 5080"/>
              <a:gd name="T56" fmla="*/ 4390 w 8254"/>
              <a:gd name="T57" fmla="*/ 26681 h 5080"/>
              <a:gd name="T58" fmla="*/ 3715 w 8254"/>
              <a:gd name="T59" fmla="*/ 29904 h 5080"/>
              <a:gd name="T60" fmla="*/ 2803 w 8254"/>
              <a:gd name="T61" fmla="*/ 30369 h 5080"/>
              <a:gd name="T62" fmla="*/ 1669 w 8254"/>
              <a:gd name="T63" fmla="*/ 30568 h 5080"/>
              <a:gd name="T64" fmla="*/ 4901 w 8254"/>
              <a:gd name="T65" fmla="*/ 30568 h 5080"/>
              <a:gd name="T66" fmla="*/ 5499 w 8254"/>
              <a:gd name="T67" fmla="*/ 27633 h 5080"/>
              <a:gd name="T68" fmla="*/ 5465 w 8254"/>
              <a:gd name="T69" fmla="*/ 16093 h 5080"/>
              <a:gd name="T70" fmla="*/ 5309 w 8254"/>
              <a:gd name="T71" fmla="*/ 15429 h 5080"/>
              <a:gd name="T72" fmla="*/ 4508 w 8254"/>
              <a:gd name="T73" fmla="*/ 12013 h 5080"/>
              <a:gd name="T74" fmla="*/ 3053 w 8254"/>
              <a:gd name="T75" fmla="*/ 12586 h 5080"/>
              <a:gd name="T76" fmla="*/ 2232 w 8254"/>
              <a:gd name="T77" fmla="*/ 12679 h 5080"/>
              <a:gd name="T78" fmla="*/ 1579 w 8254"/>
              <a:gd name="T79" fmla="*/ 14099 h 5080"/>
              <a:gd name="T80" fmla="*/ 1161 w 8254"/>
              <a:gd name="T81" fmla="*/ 16561 h 5080"/>
              <a:gd name="T82" fmla="*/ 1871 w 8254"/>
              <a:gd name="T83" fmla="*/ 16561 h 5080"/>
              <a:gd name="T84" fmla="*/ 2052 w 8254"/>
              <a:gd name="T85" fmla="*/ 16093 h 5080"/>
              <a:gd name="T86" fmla="*/ 3758 w 8254"/>
              <a:gd name="T87" fmla="*/ 15429 h 5080"/>
              <a:gd name="T88" fmla="*/ 5309 w 8254"/>
              <a:gd name="T89" fmla="*/ 15429 h 5080"/>
              <a:gd name="T90" fmla="*/ 4508 w 8254"/>
              <a:gd name="T91" fmla="*/ 12013 h 50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254" h="5080">
                <a:moveTo>
                  <a:pt x="6718" y="0"/>
                </a:moveTo>
                <a:lnTo>
                  <a:pt x="4038" y="177"/>
                </a:lnTo>
                <a:lnTo>
                  <a:pt x="2806" y="406"/>
                </a:lnTo>
                <a:lnTo>
                  <a:pt x="800" y="1193"/>
                </a:lnTo>
                <a:lnTo>
                  <a:pt x="0" y="1879"/>
                </a:lnTo>
                <a:lnTo>
                  <a:pt x="25" y="3911"/>
                </a:lnTo>
                <a:lnTo>
                  <a:pt x="1511" y="4572"/>
                </a:lnTo>
                <a:lnTo>
                  <a:pt x="3898" y="4521"/>
                </a:lnTo>
                <a:lnTo>
                  <a:pt x="6235" y="4445"/>
                </a:lnTo>
                <a:lnTo>
                  <a:pt x="6974" y="4102"/>
                </a:lnTo>
                <a:lnTo>
                  <a:pt x="2374" y="4102"/>
                </a:lnTo>
                <a:lnTo>
                  <a:pt x="1587" y="3581"/>
                </a:lnTo>
                <a:lnTo>
                  <a:pt x="1689" y="2603"/>
                </a:lnTo>
                <a:lnTo>
                  <a:pt x="2146" y="2349"/>
                </a:lnTo>
                <a:lnTo>
                  <a:pt x="2662" y="2222"/>
                </a:lnTo>
                <a:lnTo>
                  <a:pt x="1574" y="2222"/>
                </a:lnTo>
                <a:lnTo>
                  <a:pt x="1820" y="1689"/>
                </a:lnTo>
                <a:lnTo>
                  <a:pt x="2324" y="1320"/>
                </a:lnTo>
                <a:lnTo>
                  <a:pt x="3060" y="1041"/>
                </a:lnTo>
                <a:lnTo>
                  <a:pt x="3708" y="749"/>
                </a:lnTo>
                <a:lnTo>
                  <a:pt x="4571" y="622"/>
                </a:lnTo>
                <a:lnTo>
                  <a:pt x="6045" y="495"/>
                </a:lnTo>
                <a:lnTo>
                  <a:pt x="6400" y="495"/>
                </a:lnTo>
                <a:lnTo>
                  <a:pt x="6743" y="457"/>
                </a:lnTo>
                <a:lnTo>
                  <a:pt x="6718" y="0"/>
                </a:lnTo>
                <a:close/>
              </a:path>
              <a:path w="8254" h="5080">
                <a:moveTo>
                  <a:pt x="7551" y="2070"/>
                </a:moveTo>
                <a:lnTo>
                  <a:pt x="5346" y="2070"/>
                </a:lnTo>
                <a:lnTo>
                  <a:pt x="6235" y="2425"/>
                </a:lnTo>
                <a:lnTo>
                  <a:pt x="6245" y="3581"/>
                </a:lnTo>
                <a:lnTo>
                  <a:pt x="5283" y="4013"/>
                </a:lnTo>
                <a:lnTo>
                  <a:pt x="3987" y="4076"/>
                </a:lnTo>
                <a:lnTo>
                  <a:pt x="2374" y="4102"/>
                </a:lnTo>
                <a:lnTo>
                  <a:pt x="6974" y="4102"/>
                </a:lnTo>
                <a:lnTo>
                  <a:pt x="7823" y="3708"/>
                </a:lnTo>
                <a:lnTo>
                  <a:pt x="7772" y="2159"/>
                </a:lnTo>
                <a:lnTo>
                  <a:pt x="7551" y="2070"/>
                </a:lnTo>
                <a:close/>
              </a:path>
              <a:path w="8254" h="5080">
                <a:moveTo>
                  <a:pt x="6413" y="1612"/>
                </a:moveTo>
                <a:lnTo>
                  <a:pt x="4343" y="1689"/>
                </a:lnTo>
                <a:lnTo>
                  <a:pt x="3174" y="1701"/>
                </a:lnTo>
                <a:lnTo>
                  <a:pt x="2247" y="1892"/>
                </a:lnTo>
                <a:lnTo>
                  <a:pt x="1650" y="2222"/>
                </a:lnTo>
                <a:lnTo>
                  <a:pt x="2662" y="2222"/>
                </a:lnTo>
                <a:lnTo>
                  <a:pt x="2920" y="2159"/>
                </a:lnTo>
                <a:lnTo>
                  <a:pt x="5346" y="2070"/>
                </a:lnTo>
                <a:lnTo>
                  <a:pt x="7551" y="2070"/>
                </a:lnTo>
                <a:lnTo>
                  <a:pt x="6413" y="1612"/>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7" name="object 185">
            <a:extLst>
              <a:ext uri="{C183D7F6-B498-43B3-948B-1728B52AA6E4}">
                <adec:decorative xmlns:adec="http://schemas.microsoft.com/office/drawing/2017/decorative" val="1"/>
              </a:ext>
            </a:extLst>
          </p:cNvPr>
          <p:cNvSpPr>
            <a:spLocks/>
          </p:cNvSpPr>
          <p:nvPr/>
        </p:nvSpPr>
        <p:spPr bwMode="auto">
          <a:xfrm>
            <a:off x="7588250" y="2287588"/>
            <a:ext cx="4763" cy="4762"/>
          </a:xfrm>
          <a:custGeom>
            <a:avLst/>
            <a:gdLst>
              <a:gd name="T0" fmla="*/ 2860 w 4445"/>
              <a:gd name="T1" fmla="*/ 0 h 4444"/>
              <a:gd name="T2" fmla="*/ 0 w 4445"/>
              <a:gd name="T3" fmla="*/ 47 h 4444"/>
              <a:gd name="T4" fmla="*/ 212 w 4445"/>
              <a:gd name="T5" fmla="*/ 8042 h 4444"/>
              <a:gd name="T6" fmla="*/ 2696 w 4445"/>
              <a:gd name="T7" fmla="*/ 7948 h 4444"/>
              <a:gd name="T8" fmla="*/ 7003 w 4445"/>
              <a:gd name="T9" fmla="*/ 6931 h 4444"/>
              <a:gd name="T10" fmla="*/ 3026 w 4445"/>
              <a:gd name="T11" fmla="*/ 6931 h 4444"/>
              <a:gd name="T12" fmla="*/ 2860 w 4445"/>
              <a:gd name="T13" fmla="*/ 0 h 4444"/>
              <a:gd name="T14" fmla="*/ 6834 w 4445"/>
              <a:gd name="T15" fmla="*/ 6031 h 4444"/>
              <a:gd name="T16" fmla="*/ 3026 w 4445"/>
              <a:gd name="T17" fmla="*/ 6931 h 4444"/>
              <a:gd name="T18" fmla="*/ 7003 w 4445"/>
              <a:gd name="T19" fmla="*/ 6931 h 4444"/>
              <a:gd name="T20" fmla="*/ 7404 w 4445"/>
              <a:gd name="T21" fmla="*/ 6837 h 4444"/>
              <a:gd name="T22" fmla="*/ 6834 w 4445"/>
              <a:gd name="T23" fmla="*/ 6031 h 4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5" h="4444">
                <a:moveTo>
                  <a:pt x="1536" y="0"/>
                </a:moveTo>
                <a:lnTo>
                  <a:pt x="0" y="25"/>
                </a:lnTo>
                <a:lnTo>
                  <a:pt x="114" y="4318"/>
                </a:lnTo>
                <a:lnTo>
                  <a:pt x="1447" y="4267"/>
                </a:lnTo>
                <a:lnTo>
                  <a:pt x="3760" y="3721"/>
                </a:lnTo>
                <a:lnTo>
                  <a:pt x="1625" y="3721"/>
                </a:lnTo>
                <a:lnTo>
                  <a:pt x="1536" y="0"/>
                </a:lnTo>
                <a:close/>
              </a:path>
              <a:path w="4445" h="4444">
                <a:moveTo>
                  <a:pt x="3670" y="3238"/>
                </a:moveTo>
                <a:lnTo>
                  <a:pt x="1625" y="3721"/>
                </a:lnTo>
                <a:lnTo>
                  <a:pt x="3760" y="3721"/>
                </a:lnTo>
                <a:lnTo>
                  <a:pt x="3975" y="3670"/>
                </a:lnTo>
                <a:lnTo>
                  <a:pt x="3670" y="3238"/>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8" name="object 186">
            <a:extLst>
              <a:ext uri="{C183D7F6-B498-43B3-948B-1728B52AA6E4}">
                <adec:decorative xmlns:adec="http://schemas.microsoft.com/office/drawing/2017/decorative" val="1"/>
              </a:ext>
            </a:extLst>
          </p:cNvPr>
          <p:cNvSpPr>
            <a:spLocks/>
          </p:cNvSpPr>
          <p:nvPr/>
        </p:nvSpPr>
        <p:spPr bwMode="auto">
          <a:xfrm>
            <a:off x="7575550" y="2287588"/>
            <a:ext cx="9525" cy="6350"/>
          </a:xfrm>
          <a:custGeom>
            <a:avLst/>
            <a:gdLst>
              <a:gd name="T0" fmla="*/ 22860 w 8254"/>
              <a:gd name="T1" fmla="*/ 0 h 5080"/>
              <a:gd name="T2" fmla="*/ 14564 w 8254"/>
              <a:gd name="T3" fmla="*/ 661 h 5080"/>
              <a:gd name="T4" fmla="*/ 5391 w 8254"/>
              <a:gd name="T5" fmla="*/ 1041 h 5080"/>
              <a:gd name="T6" fmla="*/ 0 w 8254"/>
              <a:gd name="T7" fmla="*/ 7279 h 5080"/>
              <a:gd name="T8" fmla="*/ 228 w 8254"/>
              <a:gd name="T9" fmla="*/ 28380 h 5080"/>
              <a:gd name="T10" fmla="*/ 5436 w 8254"/>
              <a:gd name="T11" fmla="*/ 34061 h 5080"/>
              <a:gd name="T12" fmla="*/ 22629 w 8254"/>
              <a:gd name="T13" fmla="*/ 33020 h 5080"/>
              <a:gd name="T14" fmla="*/ 25177 w 8254"/>
              <a:gd name="T15" fmla="*/ 30468 h 5080"/>
              <a:gd name="T16" fmla="*/ 8616 w 8254"/>
              <a:gd name="T17" fmla="*/ 30468 h 5080"/>
              <a:gd name="T18" fmla="*/ 5986 w 8254"/>
              <a:gd name="T19" fmla="*/ 25455 h 5080"/>
              <a:gd name="T20" fmla="*/ 5805 w 8254"/>
              <a:gd name="T21" fmla="*/ 9556 h 5080"/>
              <a:gd name="T22" fmla="*/ 8664 w 8254"/>
              <a:gd name="T23" fmla="*/ 4075 h 5080"/>
              <a:gd name="T24" fmla="*/ 14242 w 8254"/>
              <a:gd name="T25" fmla="*/ 3970 h 5080"/>
              <a:gd name="T26" fmla="*/ 19588 w 8254"/>
              <a:gd name="T27" fmla="*/ 3600 h 5080"/>
              <a:gd name="T28" fmla="*/ 26393 w 8254"/>
              <a:gd name="T29" fmla="*/ 3600 h 5080"/>
              <a:gd name="T30" fmla="*/ 22860 w 8254"/>
              <a:gd name="T31" fmla="*/ 0 h 5080"/>
              <a:gd name="T32" fmla="*/ 26393 w 8254"/>
              <a:gd name="T33" fmla="*/ 3600 h 5080"/>
              <a:gd name="T34" fmla="*/ 19588 w 8254"/>
              <a:gd name="T35" fmla="*/ 3600 h 5080"/>
              <a:gd name="T36" fmla="*/ 22997 w 8254"/>
              <a:gd name="T37" fmla="*/ 8424 h 5080"/>
              <a:gd name="T38" fmla="*/ 23185 w 8254"/>
              <a:gd name="T39" fmla="*/ 24698 h 5080"/>
              <a:gd name="T40" fmla="*/ 19771 w 8254"/>
              <a:gd name="T41" fmla="*/ 29904 h 5080"/>
              <a:gd name="T42" fmla="*/ 14605 w 8254"/>
              <a:gd name="T43" fmla="*/ 29989 h 5080"/>
              <a:gd name="T44" fmla="*/ 8616 w 8254"/>
              <a:gd name="T45" fmla="*/ 30468 h 5080"/>
              <a:gd name="T46" fmla="*/ 25177 w 8254"/>
              <a:gd name="T47" fmla="*/ 30468 h 5080"/>
              <a:gd name="T48" fmla="*/ 28757 w 8254"/>
              <a:gd name="T49" fmla="*/ 26873 h 5080"/>
              <a:gd name="T50" fmla="*/ 28345 w 8254"/>
              <a:gd name="T51" fmla="*/ 5583 h 5080"/>
              <a:gd name="T52" fmla="*/ 26393 w 8254"/>
              <a:gd name="T53" fmla="*/ 3600 h 50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254" h="5080">
                <a:moveTo>
                  <a:pt x="6299" y="0"/>
                </a:moveTo>
                <a:lnTo>
                  <a:pt x="4013" y="88"/>
                </a:lnTo>
                <a:lnTo>
                  <a:pt x="1485" y="139"/>
                </a:lnTo>
                <a:lnTo>
                  <a:pt x="0" y="977"/>
                </a:lnTo>
                <a:lnTo>
                  <a:pt x="63" y="3809"/>
                </a:lnTo>
                <a:lnTo>
                  <a:pt x="1498" y="4571"/>
                </a:lnTo>
                <a:lnTo>
                  <a:pt x="6235" y="4432"/>
                </a:lnTo>
                <a:lnTo>
                  <a:pt x="6937" y="4089"/>
                </a:lnTo>
                <a:lnTo>
                  <a:pt x="2374" y="4089"/>
                </a:lnTo>
                <a:lnTo>
                  <a:pt x="1650" y="3416"/>
                </a:lnTo>
                <a:lnTo>
                  <a:pt x="1600" y="1282"/>
                </a:lnTo>
                <a:lnTo>
                  <a:pt x="2387" y="546"/>
                </a:lnTo>
                <a:lnTo>
                  <a:pt x="3924" y="533"/>
                </a:lnTo>
                <a:lnTo>
                  <a:pt x="5397" y="482"/>
                </a:lnTo>
                <a:lnTo>
                  <a:pt x="7272" y="482"/>
                </a:lnTo>
                <a:lnTo>
                  <a:pt x="6299" y="0"/>
                </a:lnTo>
                <a:close/>
              </a:path>
              <a:path w="8254" h="5080">
                <a:moveTo>
                  <a:pt x="7272" y="482"/>
                </a:moveTo>
                <a:lnTo>
                  <a:pt x="5397" y="482"/>
                </a:lnTo>
                <a:lnTo>
                  <a:pt x="6337" y="1130"/>
                </a:lnTo>
                <a:lnTo>
                  <a:pt x="6388" y="3314"/>
                </a:lnTo>
                <a:lnTo>
                  <a:pt x="5448" y="4013"/>
                </a:lnTo>
                <a:lnTo>
                  <a:pt x="4025" y="4025"/>
                </a:lnTo>
                <a:lnTo>
                  <a:pt x="2374" y="4089"/>
                </a:lnTo>
                <a:lnTo>
                  <a:pt x="6937" y="4089"/>
                </a:lnTo>
                <a:lnTo>
                  <a:pt x="7924" y="3606"/>
                </a:lnTo>
                <a:lnTo>
                  <a:pt x="7810" y="749"/>
                </a:lnTo>
                <a:lnTo>
                  <a:pt x="7272" y="482"/>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499" name="object 187">
            <a:extLst>
              <a:ext uri="{C183D7F6-B498-43B3-948B-1728B52AA6E4}">
                <adec:decorative xmlns:adec="http://schemas.microsoft.com/office/drawing/2017/decorative" val="1"/>
              </a:ext>
            </a:extLst>
          </p:cNvPr>
          <p:cNvSpPr>
            <a:spLocks/>
          </p:cNvSpPr>
          <p:nvPr/>
        </p:nvSpPr>
        <p:spPr bwMode="auto">
          <a:xfrm>
            <a:off x="7589838" y="1900238"/>
            <a:ext cx="0" cy="90487"/>
          </a:xfrm>
          <a:custGeom>
            <a:avLst/>
            <a:gdLst>
              <a:gd name="T0" fmla="*/ 0 h 90805"/>
              <a:gd name="T1" fmla="*/ 87835 h 90805"/>
              <a:gd name="T2" fmla="*/ 0 60000 65536"/>
              <a:gd name="T3" fmla="*/ 0 60000 65536"/>
            </a:gdLst>
            <a:ahLst/>
            <a:cxnLst>
              <a:cxn ang="T2">
                <a:pos x="0" y="T0"/>
              </a:cxn>
              <a:cxn ang="T3">
                <a:pos x="0" y="T1"/>
              </a:cxn>
            </a:cxnLst>
            <a:rect l="0" t="0" r="r" b="b"/>
            <a:pathLst>
              <a:path h="90805">
                <a:moveTo>
                  <a:pt x="0" y="0"/>
                </a:moveTo>
                <a:lnTo>
                  <a:pt x="0" y="90652"/>
                </a:lnTo>
              </a:path>
            </a:pathLst>
          </a:custGeom>
          <a:noFill/>
          <a:ln w="6032">
            <a:solidFill>
              <a:srgbClr val="DCDDD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500" name="object 188">
            <a:extLst>
              <a:ext uri="{C183D7F6-B498-43B3-948B-1728B52AA6E4}">
                <adec:decorative xmlns:adec="http://schemas.microsoft.com/office/drawing/2017/decorative" val="1"/>
              </a:ext>
            </a:extLst>
          </p:cNvPr>
          <p:cNvSpPr>
            <a:spLocks/>
          </p:cNvSpPr>
          <p:nvPr/>
        </p:nvSpPr>
        <p:spPr bwMode="auto">
          <a:xfrm>
            <a:off x="7586663" y="1990725"/>
            <a:ext cx="9525" cy="1588"/>
          </a:xfrm>
          <a:custGeom>
            <a:avLst/>
            <a:gdLst>
              <a:gd name="T0" fmla="*/ 7835 w 9525"/>
              <a:gd name="T1" fmla="*/ 0 h 2539"/>
              <a:gd name="T2" fmla="*/ 6553 w 9525"/>
              <a:gd name="T3" fmla="*/ 1 h 2539"/>
              <a:gd name="T4" fmla="*/ 1079 w 9525"/>
              <a:gd name="T5" fmla="*/ 3 h 2539"/>
              <a:gd name="T6" fmla="*/ 0 w 9525"/>
              <a:gd name="T7" fmla="*/ 11 h 2539"/>
              <a:gd name="T8" fmla="*/ 50 w 9525"/>
              <a:gd name="T9" fmla="*/ 29 h 2539"/>
              <a:gd name="T10" fmla="*/ 1104 w 9525"/>
              <a:gd name="T11" fmla="*/ 35 h 2539"/>
              <a:gd name="T12" fmla="*/ 2438 w 9525"/>
              <a:gd name="T13" fmla="*/ 34 h 2539"/>
              <a:gd name="T14" fmla="*/ 7886 w 9525"/>
              <a:gd name="T15" fmla="*/ 33 h 2539"/>
              <a:gd name="T16" fmla="*/ 8940 w 9525"/>
              <a:gd name="T17" fmla="*/ 24 h 2539"/>
              <a:gd name="T18" fmla="*/ 8889 w 9525"/>
              <a:gd name="T19" fmla="*/ 7 h 2539"/>
              <a:gd name="T20" fmla="*/ 7835 w 9525"/>
              <a:gd name="T21" fmla="*/ 0 h 25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25" h="2539">
                <a:moveTo>
                  <a:pt x="7835" y="0"/>
                </a:moveTo>
                <a:lnTo>
                  <a:pt x="6553" y="50"/>
                </a:lnTo>
                <a:lnTo>
                  <a:pt x="1079" y="177"/>
                </a:lnTo>
                <a:lnTo>
                  <a:pt x="0" y="711"/>
                </a:lnTo>
                <a:lnTo>
                  <a:pt x="50" y="1943"/>
                </a:lnTo>
                <a:lnTo>
                  <a:pt x="1104" y="2413"/>
                </a:lnTo>
                <a:lnTo>
                  <a:pt x="2438" y="2362"/>
                </a:lnTo>
                <a:lnTo>
                  <a:pt x="7886" y="2222"/>
                </a:lnTo>
                <a:lnTo>
                  <a:pt x="8940" y="1689"/>
                </a:lnTo>
                <a:lnTo>
                  <a:pt x="8889" y="444"/>
                </a:lnTo>
                <a:lnTo>
                  <a:pt x="783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1" name="object 189">
            <a:extLst>
              <a:ext uri="{C183D7F6-B498-43B3-948B-1728B52AA6E4}">
                <adec:decorative xmlns:adec="http://schemas.microsoft.com/office/drawing/2017/decorative" val="1"/>
              </a:ext>
            </a:extLst>
          </p:cNvPr>
          <p:cNvSpPr>
            <a:spLocks/>
          </p:cNvSpPr>
          <p:nvPr/>
        </p:nvSpPr>
        <p:spPr bwMode="auto">
          <a:xfrm>
            <a:off x="7581900" y="1990725"/>
            <a:ext cx="19050" cy="4763"/>
          </a:xfrm>
          <a:custGeom>
            <a:avLst/>
            <a:gdLst>
              <a:gd name="T0" fmla="*/ 16217 w 19050"/>
              <a:gd name="T1" fmla="*/ 0 h 4444"/>
              <a:gd name="T2" fmla="*/ 2171 w 19050"/>
              <a:gd name="T3" fmla="*/ 733 h 4444"/>
              <a:gd name="T4" fmla="*/ 0 w 19050"/>
              <a:gd name="T5" fmla="*/ 2347 h 4444"/>
              <a:gd name="T6" fmla="*/ 50 w 19050"/>
              <a:gd name="T7" fmla="*/ 6066 h 4444"/>
              <a:gd name="T8" fmla="*/ 2247 w 19050"/>
              <a:gd name="T9" fmla="*/ 7490 h 4444"/>
              <a:gd name="T10" fmla="*/ 16306 w 19050"/>
              <a:gd name="T11" fmla="*/ 6799 h 4444"/>
              <a:gd name="T12" fmla="*/ 18478 w 19050"/>
              <a:gd name="T13" fmla="*/ 5141 h 4444"/>
              <a:gd name="T14" fmla="*/ 18414 w 19050"/>
              <a:gd name="T15" fmla="*/ 1399 h 4444"/>
              <a:gd name="T16" fmla="*/ 16217 w 19050"/>
              <a:gd name="T17" fmla="*/ 0 h 44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050" h="4444">
                <a:moveTo>
                  <a:pt x="16217" y="0"/>
                </a:moveTo>
                <a:lnTo>
                  <a:pt x="2171" y="393"/>
                </a:lnTo>
                <a:lnTo>
                  <a:pt x="0" y="1257"/>
                </a:lnTo>
                <a:lnTo>
                  <a:pt x="50" y="3251"/>
                </a:lnTo>
                <a:lnTo>
                  <a:pt x="2247" y="4013"/>
                </a:lnTo>
                <a:lnTo>
                  <a:pt x="16306" y="3644"/>
                </a:lnTo>
                <a:lnTo>
                  <a:pt x="18478" y="2755"/>
                </a:lnTo>
                <a:lnTo>
                  <a:pt x="18414" y="749"/>
                </a:lnTo>
                <a:lnTo>
                  <a:pt x="16217"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2" name="object 190">
            <a:extLst>
              <a:ext uri="{C183D7F6-B498-43B3-948B-1728B52AA6E4}">
                <adec:decorative xmlns:adec="http://schemas.microsoft.com/office/drawing/2017/decorative" val="1"/>
              </a:ext>
            </a:extLst>
          </p:cNvPr>
          <p:cNvSpPr>
            <a:spLocks/>
          </p:cNvSpPr>
          <p:nvPr/>
        </p:nvSpPr>
        <p:spPr bwMode="auto">
          <a:xfrm>
            <a:off x="7570788" y="2011363"/>
            <a:ext cx="42862" cy="30162"/>
          </a:xfrm>
          <a:custGeom>
            <a:avLst/>
            <a:gdLst>
              <a:gd name="T0" fmla="*/ 36297 w 43179"/>
              <a:gd name="T1" fmla="*/ 0 h 30480"/>
              <a:gd name="T2" fmla="*/ 2567 w 43179"/>
              <a:gd name="T3" fmla="*/ 913 h 30480"/>
              <a:gd name="T4" fmla="*/ 0 w 43179"/>
              <a:gd name="T5" fmla="*/ 27214 h 30480"/>
              <a:gd name="T6" fmla="*/ 40160 w 43179"/>
              <a:gd name="T7" fmla="*/ 26130 h 30480"/>
              <a:gd name="T8" fmla="*/ 36297 w 43179"/>
              <a:gd name="T9" fmla="*/ 0 h 30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179" h="30480">
                <a:moveTo>
                  <a:pt x="38785" y="0"/>
                </a:moveTo>
                <a:lnTo>
                  <a:pt x="2743" y="1003"/>
                </a:lnTo>
                <a:lnTo>
                  <a:pt x="0" y="29908"/>
                </a:lnTo>
                <a:lnTo>
                  <a:pt x="42913" y="28714"/>
                </a:lnTo>
                <a:lnTo>
                  <a:pt x="3878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3" name="object 191">
            <a:extLst>
              <a:ext uri="{C183D7F6-B498-43B3-948B-1728B52AA6E4}">
                <adec:decorative xmlns:adec="http://schemas.microsoft.com/office/drawing/2017/decorative" val="1"/>
              </a:ext>
            </a:extLst>
          </p:cNvPr>
          <p:cNvSpPr>
            <a:spLocks/>
          </p:cNvSpPr>
          <p:nvPr/>
        </p:nvSpPr>
        <p:spPr bwMode="auto">
          <a:xfrm>
            <a:off x="7573963" y="2008188"/>
            <a:ext cx="36512" cy="3175"/>
          </a:xfrm>
          <a:custGeom>
            <a:avLst/>
            <a:gdLst>
              <a:gd name="T0" fmla="*/ 31978 w 36195"/>
              <a:gd name="T1" fmla="*/ 0 h 3810"/>
              <a:gd name="T2" fmla="*/ 6002 w 36195"/>
              <a:gd name="T3" fmla="*/ 136 h 3810"/>
              <a:gd name="T4" fmla="*/ 0 w 36195"/>
              <a:gd name="T5" fmla="*/ 673 h 3810"/>
              <a:gd name="T6" fmla="*/ 38780 w 36195"/>
              <a:gd name="T7" fmla="*/ 476 h 3810"/>
              <a:gd name="T8" fmla="*/ 31978 w 36195"/>
              <a:gd name="T9" fmla="*/ 0 h 3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195" h="3810">
                <a:moveTo>
                  <a:pt x="29565" y="0"/>
                </a:moveTo>
                <a:lnTo>
                  <a:pt x="5549" y="698"/>
                </a:lnTo>
                <a:lnTo>
                  <a:pt x="0" y="3467"/>
                </a:lnTo>
                <a:lnTo>
                  <a:pt x="35852" y="2451"/>
                </a:lnTo>
                <a:lnTo>
                  <a:pt x="2956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4" name="object 192">
            <a:extLst>
              <a:ext uri="{C183D7F6-B498-43B3-948B-1728B52AA6E4}">
                <adec:decorative xmlns:adec="http://schemas.microsoft.com/office/drawing/2017/decorative" val="1"/>
              </a:ext>
            </a:extLst>
          </p:cNvPr>
          <p:cNvSpPr>
            <a:spLocks/>
          </p:cNvSpPr>
          <p:nvPr/>
        </p:nvSpPr>
        <p:spPr bwMode="auto">
          <a:xfrm>
            <a:off x="7580313" y="1992313"/>
            <a:ext cx="23812" cy="15875"/>
          </a:xfrm>
          <a:custGeom>
            <a:avLst/>
            <a:gdLst>
              <a:gd name="T0" fmla="*/ 19144 w 24129"/>
              <a:gd name="T1" fmla="*/ 0 h 15875"/>
              <a:gd name="T2" fmla="*/ 1387 w 24129"/>
              <a:gd name="T3" fmla="*/ 558 h 15875"/>
              <a:gd name="T4" fmla="*/ 0 w 24129"/>
              <a:gd name="T5" fmla="*/ 15824 h 15875"/>
              <a:gd name="T6" fmla="*/ 21163 w 24129"/>
              <a:gd name="T7" fmla="*/ 15138 h 15875"/>
              <a:gd name="T8" fmla="*/ 19144 w 24129"/>
              <a:gd name="T9" fmla="*/ 0 h 15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29" h="15875">
                <a:moveTo>
                  <a:pt x="21564" y="0"/>
                </a:moveTo>
                <a:lnTo>
                  <a:pt x="1562" y="558"/>
                </a:lnTo>
                <a:lnTo>
                  <a:pt x="0" y="15824"/>
                </a:lnTo>
                <a:lnTo>
                  <a:pt x="23837" y="15138"/>
                </a:lnTo>
                <a:lnTo>
                  <a:pt x="21564"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5" name="object 193">
            <a:extLst>
              <a:ext uri="{C183D7F6-B498-43B3-948B-1728B52AA6E4}">
                <adec:decorative xmlns:adec="http://schemas.microsoft.com/office/drawing/2017/decorative" val="1"/>
              </a:ext>
            </a:extLst>
          </p:cNvPr>
          <p:cNvSpPr>
            <a:spLocks/>
          </p:cNvSpPr>
          <p:nvPr/>
        </p:nvSpPr>
        <p:spPr bwMode="auto">
          <a:xfrm>
            <a:off x="7567613" y="2038350"/>
            <a:ext cx="50800" cy="3175"/>
          </a:xfrm>
          <a:custGeom>
            <a:avLst/>
            <a:gdLst>
              <a:gd name="T0" fmla="*/ 44309 w 51434"/>
              <a:gd name="T1" fmla="*/ 0 h 3810"/>
              <a:gd name="T2" fmla="*/ 42821 w 51434"/>
              <a:gd name="T3" fmla="*/ 13 h 3810"/>
              <a:gd name="T4" fmla="*/ 1181 w 51434"/>
              <a:gd name="T5" fmla="*/ 266 h 3810"/>
              <a:gd name="T6" fmla="*/ 0 w 51434"/>
              <a:gd name="T7" fmla="*/ 373 h 3810"/>
              <a:gd name="T8" fmla="*/ 41 w 51434"/>
              <a:gd name="T9" fmla="*/ 603 h 3810"/>
              <a:gd name="T10" fmla="*/ 1214 w 51434"/>
              <a:gd name="T11" fmla="*/ 697 h 3810"/>
              <a:gd name="T12" fmla="*/ 42867 w 51434"/>
              <a:gd name="T13" fmla="*/ 443 h 3810"/>
              <a:gd name="T14" fmla="*/ 44366 w 51434"/>
              <a:gd name="T15" fmla="*/ 428 h 3810"/>
              <a:gd name="T16" fmla="*/ 45557 w 51434"/>
              <a:gd name="T17" fmla="*/ 330 h 3810"/>
              <a:gd name="T18" fmla="*/ 45525 w 51434"/>
              <a:gd name="T19" fmla="*/ 92 h 3810"/>
              <a:gd name="T20" fmla="*/ 44309 w 51434"/>
              <a:gd name="T21" fmla="*/ 0 h 38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434" h="3810">
                <a:moveTo>
                  <a:pt x="49542" y="0"/>
                </a:moveTo>
                <a:lnTo>
                  <a:pt x="47879" y="63"/>
                </a:lnTo>
                <a:lnTo>
                  <a:pt x="1320" y="1371"/>
                </a:lnTo>
                <a:lnTo>
                  <a:pt x="0" y="1917"/>
                </a:lnTo>
                <a:lnTo>
                  <a:pt x="50" y="3111"/>
                </a:lnTo>
                <a:lnTo>
                  <a:pt x="1358" y="3594"/>
                </a:lnTo>
                <a:lnTo>
                  <a:pt x="47929" y="2286"/>
                </a:lnTo>
                <a:lnTo>
                  <a:pt x="49606" y="2209"/>
                </a:lnTo>
                <a:lnTo>
                  <a:pt x="50939" y="1701"/>
                </a:lnTo>
                <a:lnTo>
                  <a:pt x="50901" y="469"/>
                </a:lnTo>
                <a:lnTo>
                  <a:pt x="4954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6" name="object 194">
            <a:extLst>
              <a:ext uri="{C183D7F6-B498-43B3-948B-1728B52AA6E4}">
                <adec:decorative xmlns:adec="http://schemas.microsoft.com/office/drawing/2017/decorative" val="1"/>
              </a:ext>
            </a:extLst>
          </p:cNvPr>
          <p:cNvSpPr>
            <a:spLocks/>
          </p:cNvSpPr>
          <p:nvPr/>
        </p:nvSpPr>
        <p:spPr bwMode="auto">
          <a:xfrm>
            <a:off x="7580313" y="1992313"/>
            <a:ext cx="23812" cy="1587"/>
          </a:xfrm>
          <a:custGeom>
            <a:avLst/>
            <a:gdLst>
              <a:gd name="T0" fmla="*/ 25475 w 23495"/>
              <a:gd name="T1" fmla="*/ 0 h 1905"/>
              <a:gd name="T2" fmla="*/ 1547 w 23495"/>
              <a:gd name="T3" fmla="*/ 120 h 1905"/>
              <a:gd name="T4" fmla="*/ 702 w 23495"/>
              <a:gd name="T5" fmla="*/ 120 h 1905"/>
              <a:gd name="T6" fmla="*/ 0 w 23495"/>
              <a:gd name="T7" fmla="*/ 164 h 1905"/>
              <a:gd name="T8" fmla="*/ 12 w 23495"/>
              <a:gd name="T9" fmla="*/ 276 h 1905"/>
              <a:gd name="T10" fmla="*/ 745 w 23495"/>
              <a:gd name="T11" fmla="*/ 317 h 1905"/>
              <a:gd name="T12" fmla="*/ 25517 w 23495"/>
              <a:gd name="T13" fmla="*/ 196 h 1905"/>
              <a:gd name="T14" fmla="*/ 26220 w 23495"/>
              <a:gd name="T15" fmla="*/ 149 h 1905"/>
              <a:gd name="T16" fmla="*/ 26190 w 23495"/>
              <a:gd name="T17" fmla="*/ 39 h 1905"/>
              <a:gd name="T18" fmla="*/ 25475 w 23495"/>
              <a:gd name="T19" fmla="*/ 0 h 19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495" h="1905">
                <a:moveTo>
                  <a:pt x="22580" y="0"/>
                </a:moveTo>
                <a:lnTo>
                  <a:pt x="1371" y="622"/>
                </a:lnTo>
                <a:lnTo>
                  <a:pt x="622" y="622"/>
                </a:lnTo>
                <a:lnTo>
                  <a:pt x="0" y="850"/>
                </a:lnTo>
                <a:lnTo>
                  <a:pt x="12" y="1422"/>
                </a:lnTo>
                <a:lnTo>
                  <a:pt x="660" y="1638"/>
                </a:lnTo>
                <a:lnTo>
                  <a:pt x="22618" y="1016"/>
                </a:lnTo>
                <a:lnTo>
                  <a:pt x="23241" y="774"/>
                </a:lnTo>
                <a:lnTo>
                  <a:pt x="23215" y="203"/>
                </a:lnTo>
                <a:lnTo>
                  <a:pt x="22580"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7" name="object 195">
            <a:extLst>
              <a:ext uri="{C183D7F6-B498-43B3-948B-1728B52AA6E4}">
                <adec:decorative xmlns:adec="http://schemas.microsoft.com/office/drawing/2017/decorative" val="1"/>
              </a:ext>
            </a:extLst>
          </p:cNvPr>
          <p:cNvSpPr>
            <a:spLocks/>
          </p:cNvSpPr>
          <p:nvPr/>
        </p:nvSpPr>
        <p:spPr bwMode="auto">
          <a:xfrm>
            <a:off x="6719888" y="1746250"/>
            <a:ext cx="153987" cy="411163"/>
          </a:xfrm>
          <a:custGeom>
            <a:avLst/>
            <a:gdLst>
              <a:gd name="T0" fmla="*/ 146077 w 153670"/>
              <a:gd name="T1" fmla="*/ 0 h 411480"/>
              <a:gd name="T2" fmla="*/ 84676 w 153670"/>
              <a:gd name="T3" fmla="*/ 12259 h 411480"/>
              <a:gd name="T4" fmla="*/ 50083 w 153670"/>
              <a:gd name="T5" fmla="*/ 29799 h 411480"/>
              <a:gd name="T6" fmla="*/ 29588 w 153670"/>
              <a:gd name="T7" fmla="*/ 64743 h 411480"/>
              <a:gd name="T8" fmla="*/ 10475 w 153670"/>
              <a:gd name="T9" fmla="*/ 129198 h 411480"/>
              <a:gd name="T10" fmla="*/ 0 w 153670"/>
              <a:gd name="T11" fmla="*/ 245285 h 411480"/>
              <a:gd name="T12" fmla="*/ 22501 w 153670"/>
              <a:gd name="T13" fmla="*/ 333204 h 411480"/>
              <a:gd name="T14" fmla="*/ 53761 w 153670"/>
              <a:gd name="T15" fmla="*/ 388915 h 411480"/>
              <a:gd name="T16" fmla="*/ 69563 w 153670"/>
              <a:gd name="T17" fmla="*/ 408383 h 411480"/>
              <a:gd name="T18" fmla="*/ 96421 w 153670"/>
              <a:gd name="T19" fmla="*/ 382212 h 411480"/>
              <a:gd name="T20" fmla="*/ 55941 w 153670"/>
              <a:gd name="T21" fmla="*/ 349808 h 411480"/>
              <a:gd name="T22" fmla="*/ 35243 w 153670"/>
              <a:gd name="T23" fmla="*/ 322467 h 411480"/>
              <a:gd name="T24" fmla="*/ 27842 w 153670"/>
              <a:gd name="T25" fmla="*/ 285306 h 411480"/>
              <a:gd name="T26" fmla="*/ 27257 w 153670"/>
              <a:gd name="T27" fmla="*/ 223438 h 411480"/>
              <a:gd name="T28" fmla="*/ 30459 w 153670"/>
              <a:gd name="T29" fmla="*/ 173461 h 411480"/>
              <a:gd name="T30" fmla="*/ 39760 w 153670"/>
              <a:gd name="T31" fmla="*/ 129505 h 411480"/>
              <a:gd name="T32" fmla="*/ 56081 w 153670"/>
              <a:gd name="T33" fmla="*/ 92185 h 411480"/>
              <a:gd name="T34" fmla="*/ 80344 w 153670"/>
              <a:gd name="T35" fmla="*/ 62117 h 411480"/>
              <a:gd name="T36" fmla="*/ 113474 w 153670"/>
              <a:gd name="T37" fmla="*/ 39918 h 411480"/>
              <a:gd name="T38" fmla="*/ 156389 w 153670"/>
              <a:gd name="T39" fmla="*/ 26210 h 411480"/>
              <a:gd name="T40" fmla="*/ 146077 w 153670"/>
              <a:gd name="T41" fmla="*/ 0 h 4114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3670" h="411480">
                <a:moveTo>
                  <a:pt x="143393" y="0"/>
                </a:moveTo>
                <a:lnTo>
                  <a:pt x="83120" y="12341"/>
                </a:lnTo>
                <a:lnTo>
                  <a:pt x="49163" y="30006"/>
                </a:lnTo>
                <a:lnTo>
                  <a:pt x="29044" y="65193"/>
                </a:lnTo>
                <a:lnTo>
                  <a:pt x="10284" y="130098"/>
                </a:lnTo>
                <a:lnTo>
                  <a:pt x="0" y="246992"/>
                </a:lnTo>
                <a:lnTo>
                  <a:pt x="22087" y="335522"/>
                </a:lnTo>
                <a:lnTo>
                  <a:pt x="52773" y="391622"/>
                </a:lnTo>
                <a:lnTo>
                  <a:pt x="68285" y="411226"/>
                </a:lnTo>
                <a:lnTo>
                  <a:pt x="94650" y="384873"/>
                </a:lnTo>
                <a:lnTo>
                  <a:pt x="54913" y="352243"/>
                </a:lnTo>
                <a:lnTo>
                  <a:pt x="34595" y="324712"/>
                </a:lnTo>
                <a:lnTo>
                  <a:pt x="27331" y="287291"/>
                </a:lnTo>
                <a:lnTo>
                  <a:pt x="26756" y="224993"/>
                </a:lnTo>
                <a:lnTo>
                  <a:pt x="29899" y="174668"/>
                </a:lnTo>
                <a:lnTo>
                  <a:pt x="39028" y="130405"/>
                </a:lnTo>
                <a:lnTo>
                  <a:pt x="55050" y="92825"/>
                </a:lnTo>
                <a:lnTo>
                  <a:pt x="78868" y="62549"/>
                </a:lnTo>
                <a:lnTo>
                  <a:pt x="111388" y="40197"/>
                </a:lnTo>
                <a:lnTo>
                  <a:pt x="153515" y="26390"/>
                </a:lnTo>
                <a:lnTo>
                  <a:pt x="143393"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8" name="object 196">
            <a:extLst>
              <a:ext uri="{C183D7F6-B498-43B3-948B-1728B52AA6E4}">
                <adec:decorative xmlns:adec="http://schemas.microsoft.com/office/drawing/2017/decorative" val="1"/>
              </a:ext>
            </a:extLst>
          </p:cNvPr>
          <p:cNvSpPr>
            <a:spLocks/>
          </p:cNvSpPr>
          <p:nvPr/>
        </p:nvSpPr>
        <p:spPr bwMode="auto">
          <a:xfrm>
            <a:off x="7013575" y="2057400"/>
            <a:ext cx="73025" cy="190500"/>
          </a:xfrm>
          <a:custGeom>
            <a:avLst/>
            <a:gdLst>
              <a:gd name="T0" fmla="*/ 66872 w 73025"/>
              <a:gd name="T1" fmla="*/ 0 h 190500"/>
              <a:gd name="T2" fmla="*/ 32245 w 73025"/>
              <a:gd name="T3" fmla="*/ 48309 h 190500"/>
              <a:gd name="T4" fmla="*/ 12450 w 73025"/>
              <a:gd name="T5" fmla="*/ 90908 h 190500"/>
              <a:gd name="T6" fmla="*/ 1759 w 73025"/>
              <a:gd name="T7" fmla="*/ 134340 h 190500"/>
              <a:gd name="T8" fmla="*/ 0 w 73025"/>
              <a:gd name="T9" fmla="*/ 165842 h 190500"/>
              <a:gd name="T10" fmla="*/ 3113 w 73025"/>
              <a:gd name="T11" fmla="*/ 182138 h 190500"/>
              <a:gd name="T12" fmla="*/ 14430 w 73025"/>
              <a:gd name="T13" fmla="*/ 188445 h 190500"/>
              <a:gd name="T14" fmla="*/ 37281 w 73025"/>
              <a:gd name="T15" fmla="*/ 189979 h 190500"/>
              <a:gd name="T16" fmla="*/ 37281 w 73025"/>
              <a:gd name="T17" fmla="*/ 175183 h 190500"/>
              <a:gd name="T18" fmla="*/ 24369 w 73025"/>
              <a:gd name="T19" fmla="*/ 168124 h 190500"/>
              <a:gd name="T20" fmla="*/ 17893 w 73025"/>
              <a:gd name="T21" fmla="*/ 159127 h 190500"/>
              <a:gd name="T22" fmla="*/ 15634 w 73025"/>
              <a:gd name="T23" fmla="*/ 147801 h 190500"/>
              <a:gd name="T24" fmla="*/ 15373 w 73025"/>
              <a:gd name="T25" fmla="*/ 133756 h 190500"/>
              <a:gd name="T26" fmla="*/ 16271 w 73025"/>
              <a:gd name="T27" fmla="*/ 120285 h 190500"/>
              <a:gd name="T28" fmla="*/ 22552 w 73025"/>
              <a:gd name="T29" fmla="*/ 103711 h 190500"/>
              <a:gd name="T30" fmla="*/ 39601 w 73025"/>
              <a:gd name="T31" fmla="*/ 73159 h 190500"/>
              <a:gd name="T32" fmla="*/ 72803 w 73025"/>
              <a:gd name="T33" fmla="*/ 17754 h 190500"/>
              <a:gd name="T34" fmla="*/ 66872 w 73025"/>
              <a:gd name="T35" fmla="*/ 0 h 1905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3025" h="190500">
                <a:moveTo>
                  <a:pt x="66872" y="0"/>
                </a:moveTo>
                <a:lnTo>
                  <a:pt x="32245" y="48309"/>
                </a:lnTo>
                <a:lnTo>
                  <a:pt x="12450" y="90908"/>
                </a:lnTo>
                <a:lnTo>
                  <a:pt x="1759" y="134340"/>
                </a:lnTo>
                <a:lnTo>
                  <a:pt x="0" y="165842"/>
                </a:lnTo>
                <a:lnTo>
                  <a:pt x="3113" y="182138"/>
                </a:lnTo>
                <a:lnTo>
                  <a:pt x="14430" y="188445"/>
                </a:lnTo>
                <a:lnTo>
                  <a:pt x="37281" y="189979"/>
                </a:lnTo>
                <a:lnTo>
                  <a:pt x="37281" y="175183"/>
                </a:lnTo>
                <a:lnTo>
                  <a:pt x="24369" y="168124"/>
                </a:lnTo>
                <a:lnTo>
                  <a:pt x="17893" y="159127"/>
                </a:lnTo>
                <a:lnTo>
                  <a:pt x="15634" y="147801"/>
                </a:lnTo>
                <a:lnTo>
                  <a:pt x="15373" y="133756"/>
                </a:lnTo>
                <a:lnTo>
                  <a:pt x="16271" y="120285"/>
                </a:lnTo>
                <a:lnTo>
                  <a:pt x="22552" y="103711"/>
                </a:lnTo>
                <a:lnTo>
                  <a:pt x="39601" y="73159"/>
                </a:lnTo>
                <a:lnTo>
                  <a:pt x="72803" y="17754"/>
                </a:lnTo>
                <a:lnTo>
                  <a:pt x="6687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09" name="object 197">
            <a:extLst>
              <a:ext uri="{C183D7F6-B498-43B3-948B-1728B52AA6E4}">
                <adec:decorative xmlns:adec="http://schemas.microsoft.com/office/drawing/2017/decorative" val="1"/>
              </a:ext>
            </a:extLst>
          </p:cNvPr>
          <p:cNvSpPr>
            <a:spLocks/>
          </p:cNvSpPr>
          <p:nvPr/>
        </p:nvSpPr>
        <p:spPr bwMode="auto">
          <a:xfrm>
            <a:off x="7134225" y="2103438"/>
            <a:ext cx="88900" cy="184150"/>
          </a:xfrm>
          <a:custGeom>
            <a:avLst/>
            <a:gdLst>
              <a:gd name="T0" fmla="*/ 83578 w 89534"/>
              <a:gd name="T1" fmla="*/ 0 h 183514"/>
              <a:gd name="T2" fmla="*/ 64708 w 89534"/>
              <a:gd name="T3" fmla="*/ 0 h 183514"/>
              <a:gd name="T4" fmla="*/ 64379 w 89534"/>
              <a:gd name="T5" fmla="*/ 14930 h 183514"/>
              <a:gd name="T6" fmla="*/ 63323 w 89534"/>
              <a:gd name="T7" fmla="*/ 47546 h 183514"/>
              <a:gd name="T8" fmla="*/ 58609 w 89534"/>
              <a:gd name="T9" fmla="*/ 109280 h 183514"/>
              <a:gd name="T10" fmla="*/ 36668 w 89534"/>
              <a:gd name="T11" fmla="*/ 160625 h 183514"/>
              <a:gd name="T12" fmla="*/ 0 w 89534"/>
              <a:gd name="T13" fmla="*/ 168276 h 183514"/>
              <a:gd name="T14" fmla="*/ 1499 w 89534"/>
              <a:gd name="T15" fmla="*/ 169273 h 183514"/>
              <a:gd name="T16" fmla="*/ 9766 w 89534"/>
              <a:gd name="T17" fmla="*/ 170029 h 183514"/>
              <a:gd name="T18" fmla="*/ 14756 w 89534"/>
              <a:gd name="T19" fmla="*/ 170332 h 183514"/>
              <a:gd name="T20" fmla="*/ 13075 w 89534"/>
              <a:gd name="T21" fmla="*/ 182557 h 183514"/>
              <a:gd name="T22" fmla="*/ 26120 w 89534"/>
              <a:gd name="T23" fmla="*/ 187645 h 183514"/>
              <a:gd name="T24" fmla="*/ 34111 w 89534"/>
              <a:gd name="T25" fmla="*/ 188958 h 183514"/>
              <a:gd name="T26" fmla="*/ 40329 w 89534"/>
              <a:gd name="T27" fmla="*/ 186154 h 183514"/>
              <a:gd name="T28" fmla="*/ 48052 w 89534"/>
              <a:gd name="T29" fmla="*/ 178889 h 183514"/>
              <a:gd name="T30" fmla="*/ 59071 w 89534"/>
              <a:gd name="T31" fmla="*/ 162182 h 183514"/>
              <a:gd name="T32" fmla="*/ 70813 w 89534"/>
              <a:gd name="T33" fmla="*/ 129051 h 183514"/>
              <a:gd name="T34" fmla="*/ 80060 w 89534"/>
              <a:gd name="T35" fmla="*/ 76113 h 183514"/>
              <a:gd name="T36" fmla="*/ 83578 w 89534"/>
              <a:gd name="T37" fmla="*/ 0 h 1835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9534" h="183514">
                <a:moveTo>
                  <a:pt x="89098" y="0"/>
                </a:moveTo>
                <a:lnTo>
                  <a:pt x="68981" y="0"/>
                </a:lnTo>
                <a:lnTo>
                  <a:pt x="68631" y="14472"/>
                </a:lnTo>
                <a:lnTo>
                  <a:pt x="67506" y="46088"/>
                </a:lnTo>
                <a:lnTo>
                  <a:pt x="62479" y="105930"/>
                </a:lnTo>
                <a:lnTo>
                  <a:pt x="39090" y="155701"/>
                </a:lnTo>
                <a:lnTo>
                  <a:pt x="0" y="163119"/>
                </a:lnTo>
                <a:lnTo>
                  <a:pt x="1598" y="164080"/>
                </a:lnTo>
                <a:lnTo>
                  <a:pt x="10412" y="164818"/>
                </a:lnTo>
                <a:lnTo>
                  <a:pt x="15730" y="165112"/>
                </a:lnTo>
                <a:lnTo>
                  <a:pt x="13939" y="176961"/>
                </a:lnTo>
                <a:lnTo>
                  <a:pt x="27845" y="181892"/>
                </a:lnTo>
                <a:lnTo>
                  <a:pt x="36364" y="183165"/>
                </a:lnTo>
                <a:lnTo>
                  <a:pt x="42993" y="180447"/>
                </a:lnTo>
                <a:lnTo>
                  <a:pt x="51227" y="173405"/>
                </a:lnTo>
                <a:lnTo>
                  <a:pt x="62971" y="157210"/>
                </a:lnTo>
                <a:lnTo>
                  <a:pt x="75491" y="125093"/>
                </a:lnTo>
                <a:lnTo>
                  <a:pt x="85347" y="73780"/>
                </a:lnTo>
                <a:lnTo>
                  <a:pt x="8909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10" name="object 198">
            <a:extLst>
              <a:ext uri="{C183D7F6-B498-43B3-948B-1728B52AA6E4}">
                <adec:decorative xmlns:adec="http://schemas.microsoft.com/office/drawing/2017/decorative" val="1"/>
              </a:ext>
            </a:extLst>
          </p:cNvPr>
          <p:cNvSpPr>
            <a:spLocks/>
          </p:cNvSpPr>
          <p:nvPr/>
        </p:nvSpPr>
        <p:spPr bwMode="auto">
          <a:xfrm>
            <a:off x="7037388" y="2227263"/>
            <a:ext cx="42862" cy="31750"/>
          </a:xfrm>
          <a:custGeom>
            <a:avLst/>
            <a:gdLst>
              <a:gd name="T0" fmla="*/ 22471 w 42545"/>
              <a:gd name="T1" fmla="*/ 0 h 31750"/>
              <a:gd name="T2" fmla="*/ 13725 w 42545"/>
              <a:gd name="T3" fmla="*/ 1232 h 31750"/>
              <a:gd name="T4" fmla="*/ 6582 w 42545"/>
              <a:gd name="T5" fmla="*/ 4594 h 31750"/>
              <a:gd name="T6" fmla="*/ 1765 w 42545"/>
              <a:gd name="T7" fmla="*/ 9579 h 31750"/>
              <a:gd name="T8" fmla="*/ 0 w 42545"/>
              <a:gd name="T9" fmla="*/ 15684 h 31750"/>
              <a:gd name="T10" fmla="*/ 1765 w 42545"/>
              <a:gd name="T11" fmla="*/ 21789 h 31750"/>
              <a:gd name="T12" fmla="*/ 6582 w 42545"/>
              <a:gd name="T13" fmla="*/ 26774 h 31750"/>
              <a:gd name="T14" fmla="*/ 13725 w 42545"/>
              <a:gd name="T15" fmla="*/ 30136 h 31750"/>
              <a:gd name="T16" fmla="*/ 22471 w 42545"/>
              <a:gd name="T17" fmla="*/ 31369 h 31750"/>
              <a:gd name="T18" fmla="*/ 31214 w 42545"/>
              <a:gd name="T19" fmla="*/ 30136 h 31750"/>
              <a:gd name="T20" fmla="*/ 38351 w 42545"/>
              <a:gd name="T21" fmla="*/ 26774 h 31750"/>
              <a:gd name="T22" fmla="*/ 43164 w 42545"/>
              <a:gd name="T23" fmla="*/ 21789 h 31750"/>
              <a:gd name="T24" fmla="*/ 44927 w 42545"/>
              <a:gd name="T25" fmla="*/ 15684 h 31750"/>
              <a:gd name="T26" fmla="*/ 43164 w 42545"/>
              <a:gd name="T27" fmla="*/ 9579 h 31750"/>
              <a:gd name="T28" fmla="*/ 38351 w 42545"/>
              <a:gd name="T29" fmla="*/ 4594 h 31750"/>
              <a:gd name="T30" fmla="*/ 31214 w 42545"/>
              <a:gd name="T31" fmla="*/ 1232 h 31750"/>
              <a:gd name="T32" fmla="*/ 22471 w 42545"/>
              <a:gd name="T33" fmla="*/ 0 h 317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545" h="31750">
                <a:moveTo>
                  <a:pt x="21018" y="0"/>
                </a:moveTo>
                <a:lnTo>
                  <a:pt x="12837" y="1232"/>
                </a:lnTo>
                <a:lnTo>
                  <a:pt x="6156" y="4594"/>
                </a:lnTo>
                <a:lnTo>
                  <a:pt x="1651" y="9579"/>
                </a:lnTo>
                <a:lnTo>
                  <a:pt x="0" y="15684"/>
                </a:lnTo>
                <a:lnTo>
                  <a:pt x="1651" y="21789"/>
                </a:lnTo>
                <a:lnTo>
                  <a:pt x="6156" y="26774"/>
                </a:lnTo>
                <a:lnTo>
                  <a:pt x="12837" y="30136"/>
                </a:lnTo>
                <a:lnTo>
                  <a:pt x="21018" y="31369"/>
                </a:lnTo>
                <a:lnTo>
                  <a:pt x="29197" y="30136"/>
                </a:lnTo>
                <a:lnTo>
                  <a:pt x="35874" y="26774"/>
                </a:lnTo>
                <a:lnTo>
                  <a:pt x="40374" y="21789"/>
                </a:lnTo>
                <a:lnTo>
                  <a:pt x="42024" y="15684"/>
                </a:lnTo>
                <a:lnTo>
                  <a:pt x="40374" y="9579"/>
                </a:lnTo>
                <a:lnTo>
                  <a:pt x="35874" y="4594"/>
                </a:lnTo>
                <a:lnTo>
                  <a:pt x="29197" y="1232"/>
                </a:lnTo>
                <a:lnTo>
                  <a:pt x="2101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11" name="object 199">
            <a:extLst>
              <a:ext uri="{C183D7F6-B498-43B3-948B-1728B52AA6E4}">
                <adec:decorative xmlns:adec="http://schemas.microsoft.com/office/drawing/2017/decorative" val="1"/>
              </a:ext>
            </a:extLst>
          </p:cNvPr>
          <p:cNvSpPr>
            <a:spLocks/>
          </p:cNvSpPr>
          <p:nvPr/>
        </p:nvSpPr>
        <p:spPr bwMode="auto">
          <a:xfrm>
            <a:off x="7113588" y="2251075"/>
            <a:ext cx="42862" cy="34925"/>
          </a:xfrm>
          <a:custGeom>
            <a:avLst/>
            <a:gdLst>
              <a:gd name="T0" fmla="*/ 17722 w 43815"/>
              <a:gd name="T1" fmla="*/ 0 h 36194"/>
              <a:gd name="T2" fmla="*/ 10820 w 43815"/>
              <a:gd name="T3" fmla="*/ 1028 h 36194"/>
              <a:gd name="T4" fmla="*/ 5187 w 43815"/>
              <a:gd name="T5" fmla="*/ 3833 h 36194"/>
              <a:gd name="T6" fmla="*/ 1391 w 43815"/>
              <a:gd name="T7" fmla="*/ 7997 h 36194"/>
              <a:gd name="T8" fmla="*/ 0 w 43815"/>
              <a:gd name="T9" fmla="*/ 13097 h 36194"/>
              <a:gd name="T10" fmla="*/ 1391 w 43815"/>
              <a:gd name="T11" fmla="*/ 18193 h 36194"/>
              <a:gd name="T12" fmla="*/ 5187 w 43815"/>
              <a:gd name="T13" fmla="*/ 22353 h 36194"/>
              <a:gd name="T14" fmla="*/ 10820 w 43815"/>
              <a:gd name="T15" fmla="*/ 25159 h 36194"/>
              <a:gd name="T16" fmla="*/ 17722 w 43815"/>
              <a:gd name="T17" fmla="*/ 26187 h 36194"/>
              <a:gd name="T18" fmla="*/ 24619 w 43815"/>
              <a:gd name="T19" fmla="*/ 25159 h 36194"/>
              <a:gd name="T20" fmla="*/ 30252 w 43815"/>
              <a:gd name="T21" fmla="*/ 22353 h 36194"/>
              <a:gd name="T22" fmla="*/ 34053 w 43815"/>
              <a:gd name="T23" fmla="*/ 18193 h 36194"/>
              <a:gd name="T24" fmla="*/ 35446 w 43815"/>
              <a:gd name="T25" fmla="*/ 13097 h 36194"/>
              <a:gd name="T26" fmla="*/ 34053 w 43815"/>
              <a:gd name="T27" fmla="*/ 7997 h 36194"/>
              <a:gd name="T28" fmla="*/ 30252 w 43815"/>
              <a:gd name="T29" fmla="*/ 3833 h 36194"/>
              <a:gd name="T30" fmla="*/ 24619 w 43815"/>
              <a:gd name="T31" fmla="*/ 1028 h 36194"/>
              <a:gd name="T32" fmla="*/ 17722 w 43815"/>
              <a:gd name="T33" fmla="*/ 0 h 361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815" h="36194">
                <a:moveTo>
                  <a:pt x="21602" y="0"/>
                </a:moveTo>
                <a:lnTo>
                  <a:pt x="13190" y="1418"/>
                </a:lnTo>
                <a:lnTo>
                  <a:pt x="6324" y="5286"/>
                </a:lnTo>
                <a:lnTo>
                  <a:pt x="1696" y="11026"/>
                </a:lnTo>
                <a:lnTo>
                  <a:pt x="0" y="18059"/>
                </a:lnTo>
                <a:lnTo>
                  <a:pt x="1696" y="25085"/>
                </a:lnTo>
                <a:lnTo>
                  <a:pt x="6324" y="30821"/>
                </a:lnTo>
                <a:lnTo>
                  <a:pt x="13190" y="34688"/>
                </a:lnTo>
                <a:lnTo>
                  <a:pt x="21602" y="36106"/>
                </a:lnTo>
                <a:lnTo>
                  <a:pt x="30009" y="34688"/>
                </a:lnTo>
                <a:lnTo>
                  <a:pt x="36876" y="30821"/>
                </a:lnTo>
                <a:lnTo>
                  <a:pt x="41506" y="25085"/>
                </a:lnTo>
                <a:lnTo>
                  <a:pt x="43205" y="18059"/>
                </a:lnTo>
                <a:lnTo>
                  <a:pt x="41506" y="11026"/>
                </a:lnTo>
                <a:lnTo>
                  <a:pt x="36876" y="5286"/>
                </a:lnTo>
                <a:lnTo>
                  <a:pt x="30009" y="1418"/>
                </a:lnTo>
                <a:lnTo>
                  <a:pt x="2160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12" name="object 200">
            <a:extLst>
              <a:ext uri="{C183D7F6-B498-43B3-948B-1728B52AA6E4}">
                <adec:decorative xmlns:adec="http://schemas.microsoft.com/office/drawing/2017/decorative" val="1"/>
              </a:ext>
            </a:extLst>
          </p:cNvPr>
          <p:cNvSpPr>
            <a:spLocks noChangeArrowheads="1"/>
          </p:cNvSpPr>
          <p:nvPr/>
        </p:nvSpPr>
        <p:spPr bwMode="auto">
          <a:xfrm>
            <a:off x="6757988" y="2109788"/>
            <a:ext cx="119062" cy="119062"/>
          </a:xfrm>
          <a:prstGeom prst="rect">
            <a:avLst/>
          </a:prstGeom>
          <a:blipFill dpi="0" rotWithShape="1">
            <a:blip r:embed="rId1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13" name="object 201">
            <a:extLst>
              <a:ext uri="{C183D7F6-B498-43B3-948B-1728B52AA6E4}">
                <adec:decorative xmlns:adec="http://schemas.microsoft.com/office/drawing/2017/decorative" val="1"/>
              </a:ext>
            </a:extLst>
          </p:cNvPr>
          <p:cNvSpPr>
            <a:spLocks/>
          </p:cNvSpPr>
          <p:nvPr/>
        </p:nvSpPr>
        <p:spPr bwMode="auto">
          <a:xfrm>
            <a:off x="7059613" y="1741488"/>
            <a:ext cx="174625" cy="368300"/>
          </a:xfrm>
          <a:custGeom>
            <a:avLst/>
            <a:gdLst>
              <a:gd name="T0" fmla="*/ 164768 w 173990"/>
              <a:gd name="T1" fmla="*/ 301237 h 367664"/>
              <a:gd name="T2" fmla="*/ 77257 w 173990"/>
              <a:gd name="T3" fmla="*/ 301237 h 367664"/>
              <a:gd name="T4" fmla="*/ 124938 w 173990"/>
              <a:gd name="T5" fmla="*/ 303637 h 367664"/>
              <a:gd name="T6" fmla="*/ 136257 w 173990"/>
              <a:gd name="T7" fmla="*/ 311347 h 367664"/>
              <a:gd name="T8" fmla="*/ 140427 w 173990"/>
              <a:gd name="T9" fmla="*/ 332276 h 367664"/>
              <a:gd name="T10" fmla="*/ 141023 w 173990"/>
              <a:gd name="T11" fmla="*/ 373029 h 367664"/>
              <a:gd name="T12" fmla="*/ 179158 w 173990"/>
              <a:gd name="T13" fmla="*/ 373029 h 367664"/>
              <a:gd name="T14" fmla="*/ 164768 w 173990"/>
              <a:gd name="T15" fmla="*/ 301237 h 367664"/>
              <a:gd name="T16" fmla="*/ 12532 w 173990"/>
              <a:gd name="T17" fmla="*/ 0 h 367664"/>
              <a:gd name="T18" fmla="*/ 10656 w 173990"/>
              <a:gd name="T19" fmla="*/ 1614 h 367664"/>
              <a:gd name="T20" fmla="*/ 0 w 173990"/>
              <a:gd name="T21" fmla="*/ 26804 h 367664"/>
              <a:gd name="T22" fmla="*/ 6189 w 173990"/>
              <a:gd name="T23" fmla="*/ 30273 h 367664"/>
              <a:gd name="T24" fmla="*/ 23341 w 173990"/>
              <a:gd name="T25" fmla="*/ 44308 h 367664"/>
              <a:gd name="T26" fmla="*/ 49322 w 173990"/>
              <a:gd name="T27" fmla="*/ 74355 h 367664"/>
              <a:gd name="T28" fmla="*/ 82008 w 173990"/>
              <a:gd name="T29" fmla="*/ 125855 h 367664"/>
              <a:gd name="T30" fmla="*/ 107205 w 173990"/>
              <a:gd name="T31" fmla="*/ 172243 h 367664"/>
              <a:gd name="T32" fmla="*/ 119002 w 173990"/>
              <a:gd name="T33" fmla="*/ 212123 h 367664"/>
              <a:gd name="T34" fmla="*/ 111049 w 173990"/>
              <a:gd name="T35" fmla="*/ 224019 h 367664"/>
              <a:gd name="T36" fmla="*/ 10301 w 173990"/>
              <a:gd name="T37" fmla="*/ 323057 h 367664"/>
              <a:gd name="T38" fmla="*/ 31153 w 173990"/>
              <a:gd name="T39" fmla="*/ 348044 h 367664"/>
              <a:gd name="T40" fmla="*/ 48110 w 173990"/>
              <a:gd name="T41" fmla="*/ 319722 h 367664"/>
              <a:gd name="T42" fmla="*/ 61234 w 173990"/>
              <a:gd name="T43" fmla="*/ 305544 h 367664"/>
              <a:gd name="T44" fmla="*/ 77257 w 173990"/>
              <a:gd name="T45" fmla="*/ 301237 h 367664"/>
              <a:gd name="T46" fmla="*/ 164768 w 173990"/>
              <a:gd name="T47" fmla="*/ 301237 h 367664"/>
              <a:gd name="T48" fmla="*/ 155549 w 173990"/>
              <a:gd name="T49" fmla="*/ 255246 h 367664"/>
              <a:gd name="T50" fmla="*/ 154343 w 173990"/>
              <a:gd name="T51" fmla="*/ 250715 h 367664"/>
              <a:gd name="T52" fmla="*/ 151350 w 173990"/>
              <a:gd name="T53" fmla="*/ 237735 h 367664"/>
              <a:gd name="T54" fmla="*/ 147506 w 173990"/>
              <a:gd name="T55" fmla="*/ 217225 h 367664"/>
              <a:gd name="T56" fmla="*/ 143740 w 173990"/>
              <a:gd name="T57" fmla="*/ 190106 h 367664"/>
              <a:gd name="T58" fmla="*/ 136166 w 173990"/>
              <a:gd name="T59" fmla="*/ 158499 h 367664"/>
              <a:gd name="T60" fmla="*/ 97531 w 173990"/>
              <a:gd name="T61" fmla="*/ 86588 h 367664"/>
              <a:gd name="T62" fmla="*/ 67479 w 173990"/>
              <a:gd name="T63" fmla="*/ 46449 h 367664"/>
              <a:gd name="T64" fmla="*/ 40475 w 173990"/>
              <a:gd name="T65" fmla="*/ 16694 h 367664"/>
              <a:gd name="T66" fmla="*/ 19040 w 173990"/>
              <a:gd name="T67" fmla="*/ 1779 h 367664"/>
              <a:gd name="T68" fmla="*/ 12532 w 173990"/>
              <a:gd name="T69" fmla="*/ 0 h 3676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3990" h="367664">
                <a:moveTo>
                  <a:pt x="159454" y="296587"/>
                </a:moveTo>
                <a:lnTo>
                  <a:pt x="74764" y="296587"/>
                </a:lnTo>
                <a:lnTo>
                  <a:pt x="120909" y="298950"/>
                </a:lnTo>
                <a:lnTo>
                  <a:pt x="131862" y="306541"/>
                </a:lnTo>
                <a:lnTo>
                  <a:pt x="135897" y="327146"/>
                </a:lnTo>
                <a:lnTo>
                  <a:pt x="136474" y="367271"/>
                </a:lnTo>
                <a:lnTo>
                  <a:pt x="173380" y="367271"/>
                </a:lnTo>
                <a:lnTo>
                  <a:pt x="159454" y="296587"/>
                </a:lnTo>
                <a:close/>
              </a:path>
              <a:path w="173990" h="367664">
                <a:moveTo>
                  <a:pt x="12128" y="0"/>
                </a:moveTo>
                <a:lnTo>
                  <a:pt x="10312" y="1587"/>
                </a:lnTo>
                <a:lnTo>
                  <a:pt x="0" y="26390"/>
                </a:lnTo>
                <a:lnTo>
                  <a:pt x="5990" y="29805"/>
                </a:lnTo>
                <a:lnTo>
                  <a:pt x="22588" y="43624"/>
                </a:lnTo>
                <a:lnTo>
                  <a:pt x="47732" y="73207"/>
                </a:lnTo>
                <a:lnTo>
                  <a:pt x="79362" y="123913"/>
                </a:lnTo>
                <a:lnTo>
                  <a:pt x="103747" y="169586"/>
                </a:lnTo>
                <a:lnTo>
                  <a:pt x="115164" y="208849"/>
                </a:lnTo>
                <a:lnTo>
                  <a:pt x="107467" y="220560"/>
                </a:lnTo>
                <a:lnTo>
                  <a:pt x="9969" y="318071"/>
                </a:lnTo>
                <a:lnTo>
                  <a:pt x="30149" y="342671"/>
                </a:lnTo>
                <a:lnTo>
                  <a:pt x="46558" y="314789"/>
                </a:lnTo>
                <a:lnTo>
                  <a:pt x="59259" y="300828"/>
                </a:lnTo>
                <a:lnTo>
                  <a:pt x="74764" y="296587"/>
                </a:lnTo>
                <a:lnTo>
                  <a:pt x="159454" y="296587"/>
                </a:lnTo>
                <a:lnTo>
                  <a:pt x="150533" y="251307"/>
                </a:lnTo>
                <a:lnTo>
                  <a:pt x="149366" y="246846"/>
                </a:lnTo>
                <a:lnTo>
                  <a:pt x="146470" y="234065"/>
                </a:lnTo>
                <a:lnTo>
                  <a:pt x="142748" y="213872"/>
                </a:lnTo>
                <a:lnTo>
                  <a:pt x="139103" y="187172"/>
                </a:lnTo>
                <a:lnTo>
                  <a:pt x="131774" y="156053"/>
                </a:lnTo>
                <a:lnTo>
                  <a:pt x="94385" y="85252"/>
                </a:lnTo>
                <a:lnTo>
                  <a:pt x="65303" y="45732"/>
                </a:lnTo>
                <a:lnTo>
                  <a:pt x="39169" y="16435"/>
                </a:lnTo>
                <a:lnTo>
                  <a:pt x="18427" y="1752"/>
                </a:lnTo>
                <a:lnTo>
                  <a:pt x="1212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14" name="object 202">
            <a:extLst>
              <a:ext uri="{C183D7F6-B498-43B3-948B-1728B52AA6E4}">
                <adec:decorative xmlns:adec="http://schemas.microsoft.com/office/drawing/2017/decorative" val="1"/>
              </a:ext>
            </a:extLst>
          </p:cNvPr>
          <p:cNvSpPr>
            <a:spLocks/>
          </p:cNvSpPr>
          <p:nvPr/>
        </p:nvSpPr>
        <p:spPr bwMode="auto">
          <a:xfrm>
            <a:off x="7312025" y="2128838"/>
            <a:ext cx="231775" cy="461962"/>
          </a:xfrm>
          <a:custGeom>
            <a:avLst/>
            <a:gdLst>
              <a:gd name="T0" fmla="*/ 104953 w 230504"/>
              <a:gd name="T1" fmla="*/ 0 h 461010"/>
              <a:gd name="T2" fmla="*/ 0 w 230504"/>
              <a:gd name="T3" fmla="*/ 288452 h 461010"/>
              <a:gd name="T4" fmla="*/ 1800 w 230504"/>
              <a:gd name="T5" fmla="*/ 298527 h 461010"/>
              <a:gd name="T6" fmla="*/ 5969 w 230504"/>
              <a:gd name="T7" fmla="*/ 325804 h 461010"/>
              <a:gd name="T8" fmla="*/ 10669 w 230504"/>
              <a:gd name="T9" fmla="*/ 365860 h 461010"/>
              <a:gd name="T10" fmla="*/ 14052 w 230504"/>
              <a:gd name="T11" fmla="*/ 414274 h 461010"/>
              <a:gd name="T12" fmla="*/ 16427 w 230504"/>
              <a:gd name="T13" fmla="*/ 453081 h 461010"/>
              <a:gd name="T14" fmla="*/ 22490 w 230504"/>
              <a:gd name="T15" fmla="*/ 469142 h 461010"/>
              <a:gd name="T16" fmla="*/ 36988 w 230504"/>
              <a:gd name="T17" fmla="*/ 465265 h 461010"/>
              <a:gd name="T18" fmla="*/ 64667 w 230504"/>
              <a:gd name="T19" fmla="*/ 444265 h 461010"/>
              <a:gd name="T20" fmla="*/ 203659 w 230504"/>
              <a:gd name="T21" fmla="*/ 287029 h 461010"/>
              <a:gd name="T22" fmla="*/ 101802 w 230504"/>
              <a:gd name="T23" fmla="*/ 287029 h 461010"/>
              <a:gd name="T24" fmla="*/ 99255 w 230504"/>
              <a:gd name="T25" fmla="*/ 282616 h 461010"/>
              <a:gd name="T26" fmla="*/ 98735 w 230504"/>
              <a:gd name="T27" fmla="*/ 251248 h 461010"/>
              <a:gd name="T28" fmla="*/ 100506 w 230504"/>
              <a:gd name="T29" fmla="*/ 167301 h 461010"/>
              <a:gd name="T30" fmla="*/ 104953 w 230504"/>
              <a:gd name="T31" fmla="*/ 0 h 461010"/>
              <a:gd name="T32" fmla="*/ 209478 w 230504"/>
              <a:gd name="T33" fmla="*/ 160314 h 461010"/>
              <a:gd name="T34" fmla="*/ 207391 w 230504"/>
              <a:gd name="T35" fmla="*/ 162210 h 461010"/>
              <a:gd name="T36" fmla="*/ 202273 w 230504"/>
              <a:gd name="T37" fmla="*/ 167301 h 461010"/>
              <a:gd name="T38" fmla="*/ 195838 w 230504"/>
              <a:gd name="T39" fmla="*/ 174692 h 461010"/>
              <a:gd name="T40" fmla="*/ 189796 w 230504"/>
              <a:gd name="T41" fmla="*/ 183486 h 461010"/>
              <a:gd name="T42" fmla="*/ 173734 w 230504"/>
              <a:gd name="T43" fmla="*/ 204820 h 461010"/>
              <a:gd name="T44" fmla="*/ 144895 w 230504"/>
              <a:gd name="T45" fmla="*/ 239807 h 461010"/>
              <a:gd name="T46" fmla="*/ 116507 w 230504"/>
              <a:gd name="T47" fmla="*/ 272521 h 461010"/>
              <a:gd name="T48" fmla="*/ 101802 w 230504"/>
              <a:gd name="T49" fmla="*/ 287029 h 461010"/>
              <a:gd name="T50" fmla="*/ 203659 w 230504"/>
              <a:gd name="T51" fmla="*/ 287029 h 461010"/>
              <a:gd name="T52" fmla="*/ 241625 w 230504"/>
              <a:gd name="T53" fmla="*/ 244076 h 461010"/>
              <a:gd name="T54" fmla="*/ 209478 w 230504"/>
              <a:gd name="T55" fmla="*/ 160314 h 4610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0504" h="461010">
                <a:moveTo>
                  <a:pt x="99885" y="0"/>
                </a:moveTo>
                <a:lnTo>
                  <a:pt x="0" y="283146"/>
                </a:lnTo>
                <a:lnTo>
                  <a:pt x="1712" y="293036"/>
                </a:lnTo>
                <a:lnTo>
                  <a:pt x="5681" y="319811"/>
                </a:lnTo>
                <a:lnTo>
                  <a:pt x="10153" y="359130"/>
                </a:lnTo>
                <a:lnTo>
                  <a:pt x="13373" y="406654"/>
                </a:lnTo>
                <a:lnTo>
                  <a:pt x="15633" y="444747"/>
                </a:lnTo>
                <a:lnTo>
                  <a:pt x="21404" y="460511"/>
                </a:lnTo>
                <a:lnTo>
                  <a:pt x="35202" y="456706"/>
                </a:lnTo>
                <a:lnTo>
                  <a:pt x="61544" y="436092"/>
                </a:lnTo>
                <a:lnTo>
                  <a:pt x="193822" y="281749"/>
                </a:lnTo>
                <a:lnTo>
                  <a:pt x="96888" y="281749"/>
                </a:lnTo>
                <a:lnTo>
                  <a:pt x="94463" y="277418"/>
                </a:lnTo>
                <a:lnTo>
                  <a:pt x="93967" y="246626"/>
                </a:lnTo>
                <a:lnTo>
                  <a:pt x="95655" y="164223"/>
                </a:lnTo>
                <a:lnTo>
                  <a:pt x="99885" y="0"/>
                </a:lnTo>
                <a:close/>
              </a:path>
              <a:path w="230504" h="461010">
                <a:moveTo>
                  <a:pt x="199364" y="157365"/>
                </a:moveTo>
                <a:lnTo>
                  <a:pt x="197378" y="159226"/>
                </a:lnTo>
                <a:lnTo>
                  <a:pt x="192508" y="164223"/>
                </a:lnTo>
                <a:lnTo>
                  <a:pt x="186382" y="171478"/>
                </a:lnTo>
                <a:lnTo>
                  <a:pt x="180632" y="180111"/>
                </a:lnTo>
                <a:lnTo>
                  <a:pt x="165345" y="201053"/>
                </a:lnTo>
                <a:lnTo>
                  <a:pt x="137898" y="235397"/>
                </a:lnTo>
                <a:lnTo>
                  <a:pt x="110882" y="267508"/>
                </a:lnTo>
                <a:lnTo>
                  <a:pt x="96888" y="281749"/>
                </a:lnTo>
                <a:lnTo>
                  <a:pt x="193822" y="281749"/>
                </a:lnTo>
                <a:lnTo>
                  <a:pt x="229958" y="239585"/>
                </a:lnTo>
                <a:lnTo>
                  <a:pt x="199364" y="157365"/>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15" name="object 203">
            <a:extLst>
              <a:ext uri="{C183D7F6-B498-43B3-948B-1728B52AA6E4}">
                <adec:decorative xmlns:adec="http://schemas.microsoft.com/office/drawing/2017/decorative" val="1"/>
              </a:ext>
            </a:extLst>
          </p:cNvPr>
          <p:cNvSpPr>
            <a:spLocks noChangeArrowheads="1"/>
          </p:cNvSpPr>
          <p:nvPr/>
        </p:nvSpPr>
        <p:spPr bwMode="auto">
          <a:xfrm>
            <a:off x="7737475" y="2351088"/>
            <a:ext cx="166688" cy="155575"/>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16" name="object 204">
            <a:extLst>
              <a:ext uri="{C183D7F6-B498-43B3-948B-1728B52AA6E4}">
                <adec:decorative xmlns:adec="http://schemas.microsoft.com/office/drawing/2017/decorative" val="1"/>
              </a:ext>
            </a:extLst>
          </p:cNvPr>
          <p:cNvSpPr>
            <a:spLocks noChangeArrowheads="1"/>
          </p:cNvSpPr>
          <p:nvPr/>
        </p:nvSpPr>
        <p:spPr bwMode="auto">
          <a:xfrm>
            <a:off x="8253413" y="2338388"/>
            <a:ext cx="214312"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17" name="object 205">
            <a:extLst>
              <a:ext uri="{C183D7F6-B498-43B3-948B-1728B52AA6E4}">
                <adec:decorative xmlns:adec="http://schemas.microsoft.com/office/drawing/2017/decorative" val="1"/>
              </a:ext>
            </a:extLst>
          </p:cNvPr>
          <p:cNvSpPr>
            <a:spLocks noChangeArrowheads="1"/>
          </p:cNvSpPr>
          <p:nvPr/>
        </p:nvSpPr>
        <p:spPr bwMode="auto">
          <a:xfrm>
            <a:off x="7997825" y="2486025"/>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18" name="object 206">
            <a:extLst>
              <a:ext uri="{C183D7F6-B498-43B3-948B-1728B52AA6E4}">
                <adec:decorative xmlns:adec="http://schemas.microsoft.com/office/drawing/2017/decorative" val="1"/>
              </a:ext>
            </a:extLst>
          </p:cNvPr>
          <p:cNvSpPr>
            <a:spLocks noChangeArrowheads="1"/>
          </p:cNvSpPr>
          <p:nvPr/>
        </p:nvSpPr>
        <p:spPr bwMode="auto">
          <a:xfrm>
            <a:off x="7843838" y="2662238"/>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19" name="object 207">
            <a:extLst>
              <a:ext uri="{C183D7F6-B498-43B3-948B-1728B52AA6E4}">
                <adec:decorative xmlns:adec="http://schemas.microsoft.com/office/drawing/2017/decorative" val="1"/>
              </a:ext>
            </a:extLst>
          </p:cNvPr>
          <p:cNvSpPr>
            <a:spLocks noChangeArrowheads="1"/>
          </p:cNvSpPr>
          <p:nvPr/>
        </p:nvSpPr>
        <p:spPr bwMode="auto">
          <a:xfrm>
            <a:off x="7910513" y="2914650"/>
            <a:ext cx="214312"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0" name="object 208">
            <a:extLst>
              <a:ext uri="{C183D7F6-B498-43B3-948B-1728B52AA6E4}">
                <adec:decorative xmlns:adec="http://schemas.microsoft.com/office/drawing/2017/decorative" val="1"/>
              </a:ext>
            </a:extLst>
          </p:cNvPr>
          <p:cNvSpPr>
            <a:spLocks noChangeArrowheads="1"/>
          </p:cNvSpPr>
          <p:nvPr/>
        </p:nvSpPr>
        <p:spPr bwMode="auto">
          <a:xfrm>
            <a:off x="7826375" y="3213100"/>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1" name="object 209">
            <a:extLst>
              <a:ext uri="{C183D7F6-B498-43B3-948B-1728B52AA6E4}">
                <adec:decorative xmlns:adec="http://schemas.microsoft.com/office/drawing/2017/decorative" val="1"/>
              </a:ext>
            </a:extLst>
          </p:cNvPr>
          <p:cNvSpPr>
            <a:spLocks noChangeArrowheads="1"/>
          </p:cNvSpPr>
          <p:nvPr/>
        </p:nvSpPr>
        <p:spPr bwMode="auto">
          <a:xfrm>
            <a:off x="8107363" y="3559175"/>
            <a:ext cx="215900" cy="201613"/>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2" name="object 210">
            <a:extLst>
              <a:ext uri="{C183D7F6-B498-43B3-948B-1728B52AA6E4}">
                <adec:decorative xmlns:adec="http://schemas.microsoft.com/office/drawing/2017/decorative" val="1"/>
              </a:ext>
            </a:extLst>
          </p:cNvPr>
          <p:cNvSpPr>
            <a:spLocks noChangeArrowheads="1"/>
          </p:cNvSpPr>
          <p:nvPr/>
        </p:nvSpPr>
        <p:spPr bwMode="auto">
          <a:xfrm>
            <a:off x="8129588" y="3132138"/>
            <a:ext cx="215900"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3" name="object 211">
            <a:extLst>
              <a:ext uri="{C183D7F6-B498-43B3-948B-1728B52AA6E4}">
                <adec:decorative xmlns:adec="http://schemas.microsoft.com/office/drawing/2017/decorative" val="1"/>
              </a:ext>
            </a:extLst>
          </p:cNvPr>
          <p:cNvSpPr>
            <a:spLocks noChangeArrowheads="1"/>
          </p:cNvSpPr>
          <p:nvPr/>
        </p:nvSpPr>
        <p:spPr bwMode="auto">
          <a:xfrm>
            <a:off x="8101013" y="3370263"/>
            <a:ext cx="157162" cy="147637"/>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4" name="object 212">
            <a:extLst>
              <a:ext uri="{C183D7F6-B498-43B3-948B-1728B52AA6E4}">
                <adec:decorative xmlns:adec="http://schemas.microsoft.com/office/drawing/2017/decorative" val="1"/>
              </a:ext>
            </a:extLst>
          </p:cNvPr>
          <p:cNvSpPr>
            <a:spLocks noChangeArrowheads="1"/>
          </p:cNvSpPr>
          <p:nvPr/>
        </p:nvSpPr>
        <p:spPr bwMode="auto">
          <a:xfrm>
            <a:off x="7858125" y="3756025"/>
            <a:ext cx="157163" cy="147638"/>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5" name="object 213">
            <a:extLst>
              <a:ext uri="{C183D7F6-B498-43B3-948B-1728B52AA6E4}">
                <adec:decorative xmlns:adec="http://schemas.microsoft.com/office/drawing/2017/decorative" val="1"/>
              </a:ext>
            </a:extLst>
          </p:cNvPr>
          <p:cNvSpPr>
            <a:spLocks noChangeArrowheads="1"/>
          </p:cNvSpPr>
          <p:nvPr/>
        </p:nvSpPr>
        <p:spPr bwMode="auto">
          <a:xfrm>
            <a:off x="8116888" y="2806700"/>
            <a:ext cx="160337" cy="150813"/>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6" name="object 214">
            <a:extLst>
              <a:ext uri="{C183D7F6-B498-43B3-948B-1728B52AA6E4}">
                <adec:decorative xmlns:adec="http://schemas.microsoft.com/office/drawing/2017/decorative" val="1"/>
              </a:ext>
            </a:extLst>
          </p:cNvPr>
          <p:cNvSpPr>
            <a:spLocks noChangeArrowheads="1"/>
          </p:cNvSpPr>
          <p:nvPr/>
        </p:nvSpPr>
        <p:spPr bwMode="auto">
          <a:xfrm>
            <a:off x="1312863" y="1246188"/>
            <a:ext cx="1028700" cy="3192462"/>
          </a:xfrm>
          <a:prstGeom prst="rect">
            <a:avLst/>
          </a:prstGeom>
          <a:blipFill dpi="0" rotWithShape="1">
            <a:blip r:embed="rId2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7" name="object 215">
            <a:extLst>
              <a:ext uri="{C183D7F6-B498-43B3-948B-1728B52AA6E4}">
                <adec:decorative xmlns:adec="http://schemas.microsoft.com/office/drawing/2017/decorative" val="1"/>
              </a:ext>
            </a:extLst>
          </p:cNvPr>
          <p:cNvSpPr>
            <a:spLocks noChangeArrowheads="1"/>
          </p:cNvSpPr>
          <p:nvPr/>
        </p:nvSpPr>
        <p:spPr bwMode="auto">
          <a:xfrm>
            <a:off x="1490663" y="2835275"/>
            <a:ext cx="609600" cy="1460500"/>
          </a:xfrm>
          <a:prstGeom prst="rect">
            <a:avLst/>
          </a:prstGeom>
          <a:blipFill dpi="0" rotWithShape="1">
            <a:blip r:embed="rId2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28" name="object 216">
            <a:extLst>
              <a:ext uri="{C183D7F6-B498-43B3-948B-1728B52AA6E4}">
                <adec:decorative xmlns:adec="http://schemas.microsoft.com/office/drawing/2017/decorative" val="1"/>
              </a:ext>
            </a:extLst>
          </p:cNvPr>
          <p:cNvSpPr>
            <a:spLocks/>
          </p:cNvSpPr>
          <p:nvPr/>
        </p:nvSpPr>
        <p:spPr bwMode="auto">
          <a:xfrm>
            <a:off x="1296988" y="1790700"/>
            <a:ext cx="987425" cy="1174750"/>
          </a:xfrm>
          <a:custGeom>
            <a:avLst/>
            <a:gdLst>
              <a:gd name="T0" fmla="*/ 330097 w 988060"/>
              <a:gd name="T1" fmla="*/ 0 h 1174114"/>
              <a:gd name="T2" fmla="*/ 95650 w 988060"/>
              <a:gd name="T3" fmla="*/ 67549 h 1174114"/>
              <a:gd name="T4" fmla="*/ 62746 w 988060"/>
              <a:gd name="T5" fmla="*/ 95698 h 1174114"/>
              <a:gd name="T6" fmla="*/ 158 w 988060"/>
              <a:gd name="T7" fmla="*/ 372358 h 1174114"/>
              <a:gd name="T8" fmla="*/ 0 w 988060"/>
              <a:gd name="T9" fmla="*/ 384929 h 1174114"/>
              <a:gd name="T10" fmla="*/ 4733 w 988060"/>
              <a:gd name="T11" fmla="*/ 395506 h 1174114"/>
              <a:gd name="T12" fmla="*/ 13523 w 988060"/>
              <a:gd name="T13" fmla="*/ 402975 h 1174114"/>
              <a:gd name="T14" fmla="*/ 25551 w 988060"/>
              <a:gd name="T15" fmla="*/ 406229 h 1174114"/>
              <a:gd name="T16" fmla="*/ 158079 w 988060"/>
              <a:gd name="T17" fmla="*/ 413937 h 1174114"/>
              <a:gd name="T18" fmla="*/ 171012 w 988060"/>
              <a:gd name="T19" fmla="*/ 417231 h 1174114"/>
              <a:gd name="T20" fmla="*/ 195062 w 988060"/>
              <a:gd name="T21" fmla="*/ 448268 h 1174114"/>
              <a:gd name="T22" fmla="*/ 204280 w 988060"/>
              <a:gd name="T23" fmla="*/ 512959 h 1174114"/>
              <a:gd name="T24" fmla="*/ 207943 w 988060"/>
              <a:gd name="T25" fmla="*/ 562859 h 1174114"/>
              <a:gd name="T26" fmla="*/ 207956 w 988060"/>
              <a:gd name="T27" fmla="*/ 578160 h 1174114"/>
              <a:gd name="T28" fmla="*/ 192665 w 988060"/>
              <a:gd name="T29" fmla="*/ 1127809 h 1174114"/>
              <a:gd name="T30" fmla="*/ 194867 w 988060"/>
              <a:gd name="T31" fmla="*/ 1140704 h 1174114"/>
              <a:gd name="T32" fmla="*/ 458785 w 988060"/>
              <a:gd name="T33" fmla="*/ 1178486 h 1174114"/>
              <a:gd name="T34" fmla="*/ 491135 w 988060"/>
              <a:gd name="T35" fmla="*/ 1179398 h 1174114"/>
              <a:gd name="T36" fmla="*/ 508371 w 988060"/>
              <a:gd name="T37" fmla="*/ 1179197 h 1174114"/>
              <a:gd name="T38" fmla="*/ 767596 w 988060"/>
              <a:gd name="T39" fmla="*/ 1162660 h 1174114"/>
              <a:gd name="T40" fmla="*/ 799049 w 988060"/>
              <a:gd name="T41" fmla="*/ 1127809 h 1174114"/>
              <a:gd name="T42" fmla="*/ 783746 w 988060"/>
              <a:gd name="T43" fmla="*/ 578160 h 1174114"/>
              <a:gd name="T44" fmla="*/ 783565 w 988060"/>
              <a:gd name="T45" fmla="*/ 562859 h 1174114"/>
              <a:gd name="T46" fmla="*/ 785084 w 988060"/>
              <a:gd name="T47" fmla="*/ 512703 h 1174114"/>
              <a:gd name="T48" fmla="*/ 789517 w 988060"/>
              <a:gd name="T49" fmla="*/ 448497 h 1174114"/>
              <a:gd name="T50" fmla="*/ 811416 w 988060"/>
              <a:gd name="T51" fmla="*/ 417252 h 1174114"/>
              <a:gd name="T52" fmla="*/ 956721 w 988060"/>
              <a:gd name="T53" fmla="*/ 406229 h 1174114"/>
              <a:gd name="T54" fmla="*/ 968737 w 988060"/>
              <a:gd name="T55" fmla="*/ 402975 h 1174114"/>
              <a:gd name="T56" fmla="*/ 977526 w 988060"/>
              <a:gd name="T57" fmla="*/ 395506 h 1174114"/>
              <a:gd name="T58" fmla="*/ 982257 w 988060"/>
              <a:gd name="T59" fmla="*/ 384929 h 1174114"/>
              <a:gd name="T60" fmla="*/ 982100 w 988060"/>
              <a:gd name="T61" fmla="*/ 372358 h 1174114"/>
              <a:gd name="T62" fmla="*/ 948067 w 988060"/>
              <a:gd name="T63" fmla="*/ 216160 h 1174114"/>
              <a:gd name="T64" fmla="*/ 491134 w 988060"/>
              <a:gd name="T65" fmla="*/ 216160 h 1174114"/>
              <a:gd name="T66" fmla="*/ 482220 w 988060"/>
              <a:gd name="T67" fmla="*/ 213260 h 1174114"/>
              <a:gd name="T68" fmla="*/ 474405 w 988060"/>
              <a:gd name="T69" fmla="*/ 204576 h 1174114"/>
              <a:gd name="T70" fmla="*/ 364539 w 988060"/>
              <a:gd name="T71" fmla="*/ 20165 h 1174114"/>
              <a:gd name="T72" fmla="*/ 355573 w 988060"/>
              <a:gd name="T73" fmla="*/ 9995 h 1174114"/>
              <a:gd name="T74" fmla="*/ 343570 w 988060"/>
              <a:gd name="T75" fmla="*/ 3076 h 1174114"/>
              <a:gd name="T76" fmla="*/ 330097 w 988060"/>
              <a:gd name="T77" fmla="*/ 0 h 1174114"/>
              <a:gd name="T78" fmla="*/ 652164 w 988060"/>
              <a:gd name="T79" fmla="*/ 0 h 1174114"/>
              <a:gd name="T80" fmla="*/ 638685 w 988060"/>
              <a:gd name="T81" fmla="*/ 3076 h 1174114"/>
              <a:gd name="T82" fmla="*/ 626687 w 988060"/>
              <a:gd name="T83" fmla="*/ 9995 h 1174114"/>
              <a:gd name="T84" fmla="*/ 617742 w 988060"/>
              <a:gd name="T85" fmla="*/ 20165 h 1174114"/>
              <a:gd name="T86" fmla="*/ 507852 w 988060"/>
              <a:gd name="T87" fmla="*/ 204576 h 1174114"/>
              <a:gd name="T88" fmla="*/ 500042 w 988060"/>
              <a:gd name="T89" fmla="*/ 213260 h 1174114"/>
              <a:gd name="T90" fmla="*/ 491134 w 988060"/>
              <a:gd name="T91" fmla="*/ 216160 h 1174114"/>
              <a:gd name="T92" fmla="*/ 948067 w 988060"/>
              <a:gd name="T93" fmla="*/ 216160 h 1174114"/>
              <a:gd name="T94" fmla="*/ 924686 w 988060"/>
              <a:gd name="T95" fmla="*/ 108850 h 1174114"/>
              <a:gd name="T96" fmla="*/ 899236 w 988060"/>
              <a:gd name="T97" fmla="*/ 73690 h 1174114"/>
              <a:gd name="T98" fmla="*/ 665548 w 988060"/>
              <a:gd name="T99" fmla="*/ 1394 h 1174114"/>
              <a:gd name="T100" fmla="*/ 652164 w 988060"/>
              <a:gd name="T101" fmla="*/ 0 h 1174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88060" h="1174114">
                <a:moveTo>
                  <a:pt x="332012" y="0"/>
                </a:moveTo>
                <a:lnTo>
                  <a:pt x="96208" y="67221"/>
                </a:lnTo>
                <a:lnTo>
                  <a:pt x="63109" y="95230"/>
                </a:lnTo>
                <a:lnTo>
                  <a:pt x="158" y="370548"/>
                </a:lnTo>
                <a:lnTo>
                  <a:pt x="0" y="383058"/>
                </a:lnTo>
                <a:lnTo>
                  <a:pt x="4760" y="393583"/>
                </a:lnTo>
                <a:lnTo>
                  <a:pt x="13604" y="401016"/>
                </a:lnTo>
                <a:lnTo>
                  <a:pt x="25697" y="404254"/>
                </a:lnTo>
                <a:lnTo>
                  <a:pt x="158997" y="411925"/>
                </a:lnTo>
                <a:lnTo>
                  <a:pt x="172003" y="415202"/>
                </a:lnTo>
                <a:lnTo>
                  <a:pt x="196195" y="446088"/>
                </a:lnTo>
                <a:lnTo>
                  <a:pt x="205466" y="510464"/>
                </a:lnTo>
                <a:lnTo>
                  <a:pt x="209149" y="560122"/>
                </a:lnTo>
                <a:lnTo>
                  <a:pt x="209162" y="575348"/>
                </a:lnTo>
                <a:lnTo>
                  <a:pt x="193782" y="1122325"/>
                </a:lnTo>
                <a:lnTo>
                  <a:pt x="195998" y="1135157"/>
                </a:lnTo>
                <a:lnTo>
                  <a:pt x="461447" y="1172756"/>
                </a:lnTo>
                <a:lnTo>
                  <a:pt x="493984" y="1173664"/>
                </a:lnTo>
                <a:lnTo>
                  <a:pt x="511321" y="1173464"/>
                </a:lnTo>
                <a:lnTo>
                  <a:pt x="772051" y="1157008"/>
                </a:lnTo>
                <a:lnTo>
                  <a:pt x="803687" y="1122325"/>
                </a:lnTo>
                <a:lnTo>
                  <a:pt x="788294" y="575348"/>
                </a:lnTo>
                <a:lnTo>
                  <a:pt x="788112" y="560122"/>
                </a:lnTo>
                <a:lnTo>
                  <a:pt x="789640" y="510210"/>
                </a:lnTo>
                <a:lnTo>
                  <a:pt x="794098" y="446316"/>
                </a:lnTo>
                <a:lnTo>
                  <a:pt x="816124" y="415223"/>
                </a:lnTo>
                <a:lnTo>
                  <a:pt x="962272" y="404254"/>
                </a:lnTo>
                <a:lnTo>
                  <a:pt x="974358" y="401016"/>
                </a:lnTo>
                <a:lnTo>
                  <a:pt x="983198" y="393583"/>
                </a:lnTo>
                <a:lnTo>
                  <a:pt x="987957" y="383058"/>
                </a:lnTo>
                <a:lnTo>
                  <a:pt x="987799" y="370548"/>
                </a:lnTo>
                <a:lnTo>
                  <a:pt x="953568" y="215107"/>
                </a:lnTo>
                <a:lnTo>
                  <a:pt x="493983" y="215107"/>
                </a:lnTo>
                <a:lnTo>
                  <a:pt x="485019" y="212225"/>
                </a:lnTo>
                <a:lnTo>
                  <a:pt x="477157" y="203581"/>
                </a:lnTo>
                <a:lnTo>
                  <a:pt x="366654" y="20066"/>
                </a:lnTo>
                <a:lnTo>
                  <a:pt x="357637" y="9950"/>
                </a:lnTo>
                <a:lnTo>
                  <a:pt x="345564" y="3058"/>
                </a:lnTo>
                <a:lnTo>
                  <a:pt x="332012" y="0"/>
                </a:lnTo>
                <a:close/>
              </a:path>
              <a:path w="988060" h="1174114">
                <a:moveTo>
                  <a:pt x="655948" y="0"/>
                </a:moveTo>
                <a:lnTo>
                  <a:pt x="642392" y="3058"/>
                </a:lnTo>
                <a:lnTo>
                  <a:pt x="630324" y="9950"/>
                </a:lnTo>
                <a:lnTo>
                  <a:pt x="621327" y="20066"/>
                </a:lnTo>
                <a:lnTo>
                  <a:pt x="510799" y="203581"/>
                </a:lnTo>
                <a:lnTo>
                  <a:pt x="502944" y="212225"/>
                </a:lnTo>
                <a:lnTo>
                  <a:pt x="493983" y="215107"/>
                </a:lnTo>
                <a:lnTo>
                  <a:pt x="953568" y="215107"/>
                </a:lnTo>
                <a:lnTo>
                  <a:pt x="930052" y="108319"/>
                </a:lnTo>
                <a:lnTo>
                  <a:pt x="904454" y="73330"/>
                </a:lnTo>
                <a:lnTo>
                  <a:pt x="669410" y="1385"/>
                </a:lnTo>
                <a:lnTo>
                  <a:pt x="655948" y="0"/>
                </a:lnTo>
                <a:close/>
              </a:path>
            </a:pathLst>
          </a:custGeom>
          <a:solidFill>
            <a:srgbClr val="5AB7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1" name="object 219">
            <a:extLst>
              <a:ext uri="{C183D7F6-B498-43B3-948B-1728B52AA6E4}">
                <adec:decorative xmlns:adec="http://schemas.microsoft.com/office/drawing/2017/decorative" val="1"/>
              </a:ext>
            </a:extLst>
          </p:cNvPr>
          <p:cNvSpPr>
            <a:spLocks/>
          </p:cNvSpPr>
          <p:nvPr/>
        </p:nvSpPr>
        <p:spPr bwMode="auto">
          <a:xfrm>
            <a:off x="1357313" y="2197100"/>
            <a:ext cx="125412" cy="319088"/>
          </a:xfrm>
          <a:custGeom>
            <a:avLst/>
            <a:gdLst>
              <a:gd name="T0" fmla="*/ 0 w 125094"/>
              <a:gd name="T1" fmla="*/ 0 h 318135"/>
              <a:gd name="T2" fmla="*/ 65032 w 125094"/>
              <a:gd name="T3" fmla="*/ 326463 h 318135"/>
              <a:gd name="T4" fmla="*/ 127856 w 125094"/>
              <a:gd name="T5" fmla="*/ 19269 h 318135"/>
              <a:gd name="T6" fmla="*/ 123840 w 125094"/>
              <a:gd name="T7" fmla="*/ 15291 h 318135"/>
              <a:gd name="T8" fmla="*/ 118151 w 125094"/>
              <a:gd name="T9" fmla="*/ 11415 h 318135"/>
              <a:gd name="T10" fmla="*/ 112471 w 125094"/>
              <a:gd name="T11" fmla="*/ 8363 h 318135"/>
              <a:gd name="T12" fmla="*/ 105975 w 125094"/>
              <a:gd name="T13" fmla="*/ 6315 h 318135"/>
              <a:gd name="T14" fmla="*/ 0 w 125094"/>
              <a:gd name="T15" fmla="*/ 0 h 318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094" h="318135">
                <a:moveTo>
                  <a:pt x="0" y="0"/>
                </a:moveTo>
                <a:lnTo>
                  <a:pt x="63563" y="317792"/>
                </a:lnTo>
                <a:lnTo>
                  <a:pt x="124968" y="18757"/>
                </a:lnTo>
                <a:lnTo>
                  <a:pt x="121043" y="14884"/>
                </a:lnTo>
                <a:lnTo>
                  <a:pt x="115481" y="11112"/>
                </a:lnTo>
                <a:lnTo>
                  <a:pt x="109931" y="8140"/>
                </a:lnTo>
                <a:lnTo>
                  <a:pt x="103581" y="6146"/>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2" name="object 220">
            <a:extLst>
              <a:ext uri="{C183D7F6-B498-43B3-948B-1728B52AA6E4}">
                <adec:decorative xmlns:adec="http://schemas.microsoft.com/office/drawing/2017/decorative" val="1"/>
              </a:ext>
            </a:extLst>
          </p:cNvPr>
          <p:cNvSpPr>
            <a:spLocks/>
          </p:cNvSpPr>
          <p:nvPr/>
        </p:nvSpPr>
        <p:spPr bwMode="auto">
          <a:xfrm>
            <a:off x="881063" y="2390775"/>
            <a:ext cx="234950" cy="63500"/>
          </a:xfrm>
          <a:custGeom>
            <a:avLst/>
            <a:gdLst>
              <a:gd name="T0" fmla="*/ 12929 w 235584"/>
              <a:gd name="T1" fmla="*/ 10591 h 63500"/>
              <a:gd name="T2" fmla="*/ 6361 w 235584"/>
              <a:gd name="T3" fmla="*/ 15125 h 63500"/>
              <a:gd name="T4" fmla="*/ 5068 w 235584"/>
              <a:gd name="T5" fmla="*/ 22047 h 63500"/>
              <a:gd name="T6" fmla="*/ 1297 w 235584"/>
              <a:gd name="T7" fmla="*/ 42837 h 63500"/>
              <a:gd name="T8" fmla="*/ 0 w 235584"/>
              <a:gd name="T9" fmla="*/ 49745 h 63500"/>
              <a:gd name="T10" fmla="*/ 5081 w 235584"/>
              <a:gd name="T11" fmla="*/ 56540 h 63500"/>
              <a:gd name="T12" fmla="*/ 12692 w 235584"/>
              <a:gd name="T13" fmla="*/ 57772 h 63500"/>
              <a:gd name="T14" fmla="*/ 64119 w 235584"/>
              <a:gd name="T15" fmla="*/ 63267 h 63500"/>
              <a:gd name="T16" fmla="*/ 115721 w 235584"/>
              <a:gd name="T17" fmla="*/ 63267 h 63500"/>
              <a:gd name="T18" fmla="*/ 166973 w 235584"/>
              <a:gd name="T19" fmla="*/ 57808 h 63500"/>
              <a:gd name="T20" fmla="*/ 217569 w 235584"/>
              <a:gd name="T21" fmla="*/ 46901 h 63500"/>
              <a:gd name="T22" fmla="*/ 225007 w 235584"/>
              <a:gd name="T23" fmla="*/ 44881 h 63500"/>
              <a:gd name="T24" fmla="*/ 229395 w 235584"/>
              <a:gd name="T25" fmla="*/ 37579 h 63500"/>
              <a:gd name="T26" fmla="*/ 227411 w 235584"/>
              <a:gd name="T27" fmla="*/ 30835 h 63500"/>
              <a:gd name="T28" fmla="*/ 223331 w 235584"/>
              <a:gd name="T29" fmla="*/ 16694 h 63500"/>
              <a:gd name="T30" fmla="*/ 66487 w 235584"/>
              <a:gd name="T31" fmla="*/ 16685 h 63500"/>
              <a:gd name="T32" fmla="*/ 19771 w 235584"/>
              <a:gd name="T33" fmla="*/ 11683 h 63500"/>
              <a:gd name="T34" fmla="*/ 12929 w 235584"/>
              <a:gd name="T35" fmla="*/ 10591 h 63500"/>
              <a:gd name="T36" fmla="*/ 212586 w 235584"/>
              <a:gd name="T37" fmla="*/ 0 h 63500"/>
              <a:gd name="T38" fmla="*/ 205891 w 235584"/>
              <a:gd name="T39" fmla="*/ 1816 h 63500"/>
              <a:gd name="T40" fmla="*/ 159929 w 235584"/>
              <a:gd name="T41" fmla="*/ 11730 h 63500"/>
              <a:gd name="T42" fmla="*/ 113334 w 235584"/>
              <a:gd name="T43" fmla="*/ 16694 h 63500"/>
              <a:gd name="T44" fmla="*/ 223331 w 235584"/>
              <a:gd name="T45" fmla="*/ 16694 h 63500"/>
              <a:gd name="T46" fmla="*/ 221560 w 235584"/>
              <a:gd name="T47" fmla="*/ 10553 h 63500"/>
              <a:gd name="T48" fmla="*/ 219576 w 235584"/>
              <a:gd name="T49" fmla="*/ 3809 h 63500"/>
              <a:gd name="T50" fmla="*/ 212586 w 235584"/>
              <a:gd name="T51" fmla="*/ 0 h 635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5584" h="63500">
                <a:moveTo>
                  <a:pt x="13246" y="10591"/>
                </a:moveTo>
                <a:lnTo>
                  <a:pt x="6515" y="15125"/>
                </a:lnTo>
                <a:lnTo>
                  <a:pt x="5194" y="22047"/>
                </a:lnTo>
                <a:lnTo>
                  <a:pt x="1333" y="42837"/>
                </a:lnTo>
                <a:lnTo>
                  <a:pt x="0" y="49745"/>
                </a:lnTo>
                <a:lnTo>
                  <a:pt x="5207" y="56540"/>
                </a:lnTo>
                <a:lnTo>
                  <a:pt x="13004" y="57772"/>
                </a:lnTo>
                <a:lnTo>
                  <a:pt x="65692" y="63267"/>
                </a:lnTo>
                <a:lnTo>
                  <a:pt x="118562" y="63267"/>
                </a:lnTo>
                <a:lnTo>
                  <a:pt x="171072" y="57808"/>
                </a:lnTo>
                <a:lnTo>
                  <a:pt x="222910" y="46901"/>
                </a:lnTo>
                <a:lnTo>
                  <a:pt x="230530" y="44881"/>
                </a:lnTo>
                <a:lnTo>
                  <a:pt x="235026" y="37579"/>
                </a:lnTo>
                <a:lnTo>
                  <a:pt x="232994" y="30835"/>
                </a:lnTo>
                <a:lnTo>
                  <a:pt x="228814" y="16694"/>
                </a:lnTo>
                <a:lnTo>
                  <a:pt x="68118" y="16685"/>
                </a:lnTo>
                <a:lnTo>
                  <a:pt x="20256" y="11683"/>
                </a:lnTo>
                <a:lnTo>
                  <a:pt x="13246" y="10591"/>
                </a:lnTo>
                <a:close/>
              </a:path>
              <a:path w="235584" h="63500">
                <a:moveTo>
                  <a:pt x="217805" y="0"/>
                </a:moveTo>
                <a:lnTo>
                  <a:pt x="210947" y="1816"/>
                </a:lnTo>
                <a:lnTo>
                  <a:pt x="163856" y="11730"/>
                </a:lnTo>
                <a:lnTo>
                  <a:pt x="116116" y="16694"/>
                </a:lnTo>
                <a:lnTo>
                  <a:pt x="228814" y="16694"/>
                </a:lnTo>
                <a:lnTo>
                  <a:pt x="226999" y="10553"/>
                </a:lnTo>
                <a:lnTo>
                  <a:pt x="224967" y="3809"/>
                </a:lnTo>
                <a:lnTo>
                  <a:pt x="217805"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3" name="object 221">
            <a:extLst>
              <a:ext uri="{C183D7F6-B498-43B3-948B-1728B52AA6E4}">
                <adec:decorative xmlns:adec="http://schemas.microsoft.com/office/drawing/2017/decorative" val="1"/>
              </a:ext>
            </a:extLst>
          </p:cNvPr>
          <p:cNvSpPr>
            <a:spLocks/>
          </p:cNvSpPr>
          <p:nvPr/>
        </p:nvSpPr>
        <p:spPr bwMode="auto">
          <a:xfrm>
            <a:off x="817563" y="2333625"/>
            <a:ext cx="365125" cy="98425"/>
          </a:xfrm>
          <a:custGeom>
            <a:avLst/>
            <a:gdLst>
              <a:gd name="T0" fmla="*/ 29320 w 365759"/>
              <a:gd name="T1" fmla="*/ 16081 h 98425"/>
              <a:gd name="T2" fmla="*/ 0 w 365759"/>
              <a:gd name="T3" fmla="*/ 65091 h 98425"/>
              <a:gd name="T4" fmla="*/ 263 w 365759"/>
              <a:gd name="T5" fmla="*/ 73086 h 98425"/>
              <a:gd name="T6" fmla="*/ 64680 w 365759"/>
              <a:gd name="T7" fmla="*/ 94611 h 98425"/>
              <a:gd name="T8" fmla="*/ 111435 w 365759"/>
              <a:gd name="T9" fmla="*/ 97793 h 98425"/>
              <a:gd name="T10" fmla="*/ 158232 w 365759"/>
              <a:gd name="T11" fmla="*/ 98152 h 98425"/>
              <a:gd name="T12" fmla="*/ 204949 w 365759"/>
              <a:gd name="T13" fmla="*/ 95695 h 98425"/>
              <a:gd name="T14" fmla="*/ 251459 w 365759"/>
              <a:gd name="T15" fmla="*/ 90428 h 98425"/>
              <a:gd name="T16" fmla="*/ 297638 w 365759"/>
              <a:gd name="T17" fmla="*/ 82358 h 98425"/>
              <a:gd name="T18" fmla="*/ 343366 w 365759"/>
              <a:gd name="T19" fmla="*/ 71491 h 98425"/>
              <a:gd name="T20" fmla="*/ 359523 w 365759"/>
              <a:gd name="T21" fmla="*/ 54195 h 98425"/>
              <a:gd name="T22" fmla="*/ 358980 w 365759"/>
              <a:gd name="T23" fmla="*/ 46218 h 98425"/>
              <a:gd name="T24" fmla="*/ 352753 w 365759"/>
              <a:gd name="T25" fmla="*/ 24822 h 98425"/>
              <a:gd name="T26" fmla="*/ 128290 w 365759"/>
              <a:gd name="T27" fmla="*/ 24822 h 98425"/>
              <a:gd name="T28" fmla="*/ 78714 w 365759"/>
              <a:gd name="T29" fmla="*/ 22199 h 98425"/>
              <a:gd name="T30" fmla="*/ 29320 w 365759"/>
              <a:gd name="T31" fmla="*/ 16081 h 98425"/>
              <a:gd name="T32" fmla="*/ 332751 w 365759"/>
              <a:gd name="T33" fmla="*/ 0 h 98425"/>
              <a:gd name="T34" fmla="*/ 324833 w 365759"/>
              <a:gd name="T35" fmla="*/ 549 h 98425"/>
              <a:gd name="T36" fmla="*/ 276319 w 365759"/>
              <a:gd name="T37" fmla="*/ 11815 h 98425"/>
              <a:gd name="T38" fmla="*/ 227272 w 365759"/>
              <a:gd name="T39" fmla="*/ 19621 h 98425"/>
              <a:gd name="T40" fmla="*/ 177869 w 365759"/>
              <a:gd name="T41" fmla="*/ 23960 h 98425"/>
              <a:gd name="T42" fmla="*/ 128290 w 365759"/>
              <a:gd name="T43" fmla="*/ 24822 h 98425"/>
              <a:gd name="T44" fmla="*/ 352753 w 365759"/>
              <a:gd name="T45" fmla="*/ 24822 h 98425"/>
              <a:gd name="T46" fmla="*/ 349691 w 365759"/>
              <a:gd name="T47" fmla="*/ 14291 h 98425"/>
              <a:gd name="T48" fmla="*/ 345969 w 365759"/>
              <a:gd name="T49" fmla="*/ 7268 h 98425"/>
              <a:gd name="T50" fmla="*/ 340059 w 365759"/>
              <a:gd name="T51" fmla="*/ 2372 h 98425"/>
              <a:gd name="T52" fmla="*/ 332751 w 365759"/>
              <a:gd name="T53" fmla="*/ 0 h 984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5759" h="98425">
                <a:moveTo>
                  <a:pt x="29781" y="16081"/>
                </a:moveTo>
                <a:lnTo>
                  <a:pt x="0" y="65091"/>
                </a:lnTo>
                <a:lnTo>
                  <a:pt x="263" y="73086"/>
                </a:lnTo>
                <a:lnTo>
                  <a:pt x="65698" y="94611"/>
                </a:lnTo>
                <a:lnTo>
                  <a:pt x="113189" y="97793"/>
                </a:lnTo>
                <a:lnTo>
                  <a:pt x="160723" y="98152"/>
                </a:lnTo>
                <a:lnTo>
                  <a:pt x="208174" y="95695"/>
                </a:lnTo>
                <a:lnTo>
                  <a:pt x="255416" y="90428"/>
                </a:lnTo>
                <a:lnTo>
                  <a:pt x="302322" y="82358"/>
                </a:lnTo>
                <a:lnTo>
                  <a:pt x="348767" y="71491"/>
                </a:lnTo>
                <a:lnTo>
                  <a:pt x="365181" y="54195"/>
                </a:lnTo>
                <a:lnTo>
                  <a:pt x="364629" y="46218"/>
                </a:lnTo>
                <a:lnTo>
                  <a:pt x="358306" y="24822"/>
                </a:lnTo>
                <a:lnTo>
                  <a:pt x="130309" y="24822"/>
                </a:lnTo>
                <a:lnTo>
                  <a:pt x="79953" y="22199"/>
                </a:lnTo>
                <a:lnTo>
                  <a:pt x="29781" y="16081"/>
                </a:lnTo>
                <a:close/>
              </a:path>
              <a:path w="365759" h="98425">
                <a:moveTo>
                  <a:pt x="337989" y="0"/>
                </a:moveTo>
                <a:lnTo>
                  <a:pt x="329945" y="549"/>
                </a:lnTo>
                <a:lnTo>
                  <a:pt x="280668" y="11815"/>
                </a:lnTo>
                <a:lnTo>
                  <a:pt x="230848" y="19621"/>
                </a:lnTo>
                <a:lnTo>
                  <a:pt x="180668" y="23960"/>
                </a:lnTo>
                <a:lnTo>
                  <a:pt x="130309" y="24822"/>
                </a:lnTo>
                <a:lnTo>
                  <a:pt x="358306" y="24822"/>
                </a:lnTo>
                <a:lnTo>
                  <a:pt x="355193" y="14291"/>
                </a:lnTo>
                <a:lnTo>
                  <a:pt x="351414" y="7268"/>
                </a:lnTo>
                <a:lnTo>
                  <a:pt x="345413" y="2372"/>
                </a:lnTo>
                <a:lnTo>
                  <a:pt x="33798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4" name="object 222">
            <a:extLst>
              <a:ext uri="{C183D7F6-B498-43B3-948B-1728B52AA6E4}">
                <adec:decorative xmlns:adec="http://schemas.microsoft.com/office/drawing/2017/decorative" val="1"/>
              </a:ext>
            </a:extLst>
          </p:cNvPr>
          <p:cNvSpPr>
            <a:spLocks/>
          </p:cNvSpPr>
          <p:nvPr/>
        </p:nvSpPr>
        <p:spPr bwMode="auto">
          <a:xfrm>
            <a:off x="890588" y="2435225"/>
            <a:ext cx="165100" cy="1546225"/>
          </a:xfrm>
          <a:custGeom>
            <a:avLst/>
            <a:gdLst>
              <a:gd name="T0" fmla="*/ 83613 w 165100"/>
              <a:gd name="T1" fmla="*/ 943279 h 1546225"/>
              <a:gd name="T2" fmla="*/ 52082 w 165100"/>
              <a:gd name="T3" fmla="*/ 943279 h 1546225"/>
              <a:gd name="T4" fmla="*/ 58521 w 165100"/>
              <a:gd name="T5" fmla="*/ 959688 h 1546225"/>
              <a:gd name="T6" fmla="*/ 70316 w 165100"/>
              <a:gd name="T7" fmla="*/ 990381 h 1546225"/>
              <a:gd name="T8" fmla="*/ 116624 w 165100"/>
              <a:gd name="T9" fmla="*/ 1111821 h 1546225"/>
              <a:gd name="T10" fmla="*/ 117855 w 165100"/>
              <a:gd name="T11" fmla="*/ 1113993 h 1546225"/>
              <a:gd name="T12" fmla="*/ 140208 w 165100"/>
              <a:gd name="T13" fmla="*/ 1545920 h 1546225"/>
              <a:gd name="T14" fmla="*/ 164706 w 165100"/>
              <a:gd name="T15" fmla="*/ 1544650 h 1546225"/>
              <a:gd name="T16" fmla="*/ 142925 w 165100"/>
              <a:gd name="T17" fmla="*/ 1123861 h 1546225"/>
              <a:gd name="T18" fmla="*/ 143381 w 165100"/>
              <a:gd name="T19" fmla="*/ 1113320 h 1546225"/>
              <a:gd name="T20" fmla="*/ 142335 w 165100"/>
              <a:gd name="T21" fmla="*/ 1104636 h 1546225"/>
              <a:gd name="T22" fmla="*/ 138707 w 165100"/>
              <a:gd name="T23" fmla="*/ 1093157 h 1546225"/>
              <a:gd name="T24" fmla="*/ 131419 w 165100"/>
              <a:gd name="T25" fmla="*/ 1074229 h 1546225"/>
              <a:gd name="T26" fmla="*/ 117418 w 165100"/>
              <a:gd name="T27" fmla="*/ 1036956 h 1546225"/>
              <a:gd name="T28" fmla="*/ 100657 w 165100"/>
              <a:gd name="T29" fmla="*/ 990852 h 1546225"/>
              <a:gd name="T30" fmla="*/ 86596 w 165100"/>
              <a:gd name="T31" fmla="*/ 951651 h 1546225"/>
              <a:gd name="T32" fmla="*/ 83613 w 165100"/>
              <a:gd name="T33" fmla="*/ 943279 h 1546225"/>
              <a:gd name="T34" fmla="*/ 32283 w 165100"/>
              <a:gd name="T35" fmla="*/ 0 h 1546225"/>
              <a:gd name="T36" fmla="*/ 0 w 165100"/>
              <a:gd name="T37" fmla="*/ 1676 h 1546225"/>
              <a:gd name="T38" fmla="*/ 44830 w 165100"/>
              <a:gd name="T39" fmla="*/ 867752 h 1546225"/>
              <a:gd name="T40" fmla="*/ 47917 w 165100"/>
              <a:gd name="T41" fmla="*/ 933386 h 1546225"/>
              <a:gd name="T42" fmla="*/ 51866 w 165100"/>
              <a:gd name="T43" fmla="*/ 944448 h 1546225"/>
              <a:gd name="T44" fmla="*/ 52082 w 165100"/>
              <a:gd name="T45" fmla="*/ 943279 h 1546225"/>
              <a:gd name="T46" fmla="*/ 83613 w 165100"/>
              <a:gd name="T47" fmla="*/ 943279 h 1546225"/>
              <a:gd name="T48" fmla="*/ 80695 w 165100"/>
              <a:gd name="T49" fmla="*/ 935088 h 1546225"/>
              <a:gd name="T50" fmla="*/ 32283 w 165100"/>
              <a:gd name="T51" fmla="*/ 0 h 15462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5100" h="1546225">
                <a:moveTo>
                  <a:pt x="83613" y="943279"/>
                </a:moveTo>
                <a:lnTo>
                  <a:pt x="52082" y="943279"/>
                </a:lnTo>
                <a:lnTo>
                  <a:pt x="58521" y="959688"/>
                </a:lnTo>
                <a:lnTo>
                  <a:pt x="70316" y="990381"/>
                </a:lnTo>
                <a:lnTo>
                  <a:pt x="116624" y="1111821"/>
                </a:lnTo>
                <a:lnTo>
                  <a:pt x="117855" y="1113993"/>
                </a:lnTo>
                <a:lnTo>
                  <a:pt x="140208" y="1545920"/>
                </a:lnTo>
                <a:lnTo>
                  <a:pt x="164706" y="1544650"/>
                </a:lnTo>
                <a:lnTo>
                  <a:pt x="142925" y="1123861"/>
                </a:lnTo>
                <a:lnTo>
                  <a:pt x="143381" y="1113320"/>
                </a:lnTo>
                <a:lnTo>
                  <a:pt x="142335" y="1104636"/>
                </a:lnTo>
                <a:lnTo>
                  <a:pt x="138707" y="1093157"/>
                </a:lnTo>
                <a:lnTo>
                  <a:pt x="131419" y="1074229"/>
                </a:lnTo>
                <a:lnTo>
                  <a:pt x="117418" y="1036956"/>
                </a:lnTo>
                <a:lnTo>
                  <a:pt x="100657" y="990852"/>
                </a:lnTo>
                <a:lnTo>
                  <a:pt x="86596" y="951651"/>
                </a:lnTo>
                <a:lnTo>
                  <a:pt x="83613" y="943279"/>
                </a:lnTo>
                <a:close/>
              </a:path>
              <a:path w="165100" h="1546225">
                <a:moveTo>
                  <a:pt x="32283" y="0"/>
                </a:moveTo>
                <a:lnTo>
                  <a:pt x="0" y="1676"/>
                </a:lnTo>
                <a:lnTo>
                  <a:pt x="44830" y="867752"/>
                </a:lnTo>
                <a:lnTo>
                  <a:pt x="47917" y="933386"/>
                </a:lnTo>
                <a:lnTo>
                  <a:pt x="51866" y="944448"/>
                </a:lnTo>
                <a:lnTo>
                  <a:pt x="52082" y="943279"/>
                </a:lnTo>
                <a:lnTo>
                  <a:pt x="83613" y="943279"/>
                </a:lnTo>
                <a:lnTo>
                  <a:pt x="80695" y="935088"/>
                </a:lnTo>
                <a:lnTo>
                  <a:pt x="32283"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5" name="object 223">
            <a:extLst>
              <a:ext uri="{C183D7F6-B498-43B3-948B-1728B52AA6E4}">
                <adec:decorative xmlns:adec="http://schemas.microsoft.com/office/drawing/2017/decorative" val="1"/>
              </a:ext>
            </a:extLst>
          </p:cNvPr>
          <p:cNvSpPr>
            <a:spLocks/>
          </p:cNvSpPr>
          <p:nvPr/>
        </p:nvSpPr>
        <p:spPr bwMode="auto">
          <a:xfrm>
            <a:off x="1079500" y="2425700"/>
            <a:ext cx="80963" cy="1552575"/>
          </a:xfrm>
          <a:custGeom>
            <a:avLst/>
            <a:gdLst>
              <a:gd name="T0" fmla="*/ 31180 w 81280"/>
              <a:gd name="T1" fmla="*/ 0 h 1551939"/>
              <a:gd name="T2" fmla="*/ 0 w 81280"/>
              <a:gd name="T3" fmla="*/ 1672 h 1551939"/>
              <a:gd name="T4" fmla="*/ 46739 w 81280"/>
              <a:gd name="T5" fmla="*/ 940213 h 1551939"/>
              <a:gd name="T6" fmla="*/ 42723 w 81280"/>
              <a:gd name="T7" fmla="*/ 957357 h 1551939"/>
              <a:gd name="T8" fmla="*/ 33127 w 81280"/>
              <a:gd name="T9" fmla="*/ 997944 h 1551939"/>
              <a:gd name="T10" fmla="*/ 21626 w 81280"/>
              <a:gd name="T11" fmla="*/ 1045704 h 1551939"/>
              <a:gd name="T12" fmla="*/ 11892 w 81280"/>
              <a:gd name="T13" fmla="*/ 1084367 h 1551939"/>
              <a:gd name="T14" fmla="*/ 6791 w 81280"/>
              <a:gd name="T15" fmla="*/ 1104025 h 1551939"/>
              <a:gd name="T16" fmla="*/ 4453 w 81280"/>
              <a:gd name="T17" fmla="*/ 1115862 h 1551939"/>
              <a:gd name="T18" fmla="*/ 4316 w 81280"/>
              <a:gd name="T19" fmla="*/ 1124635 h 1551939"/>
              <a:gd name="T20" fmla="*/ 5800 w 81280"/>
              <a:gd name="T21" fmla="*/ 1135100 h 1551939"/>
              <a:gd name="T22" fmla="*/ 26827 w 81280"/>
              <a:gd name="T23" fmla="*/ 1557443 h 1551939"/>
              <a:gd name="T24" fmla="*/ 50467 w 81280"/>
              <a:gd name="T25" fmla="*/ 1556193 h 1551939"/>
              <a:gd name="T26" fmla="*/ 28887 w 81280"/>
              <a:gd name="T27" fmla="*/ 1122672 h 1551939"/>
              <a:gd name="T28" fmla="*/ 29842 w 81280"/>
              <a:gd name="T29" fmla="*/ 1120377 h 1551939"/>
              <a:gd name="T30" fmla="*/ 62214 w 81280"/>
              <a:gd name="T31" fmla="*/ 994331 h 1551939"/>
              <a:gd name="T32" fmla="*/ 70477 w 81280"/>
              <a:gd name="T33" fmla="*/ 962468 h 1551939"/>
              <a:gd name="T34" fmla="*/ 75013 w 81280"/>
              <a:gd name="T35" fmla="*/ 945412 h 1551939"/>
              <a:gd name="T36" fmla="*/ 75618 w 81280"/>
              <a:gd name="T37" fmla="*/ 945412 h 1551939"/>
              <a:gd name="T38" fmla="*/ 78041 w 81280"/>
              <a:gd name="T39" fmla="*/ 935114 h 1551939"/>
              <a:gd name="T40" fmla="*/ 74461 w 81280"/>
              <a:gd name="T41" fmla="*/ 869263 h 1551939"/>
              <a:gd name="T42" fmla="*/ 31180 w 81280"/>
              <a:gd name="T43" fmla="*/ 0 h 1551939"/>
              <a:gd name="T44" fmla="*/ 75618 w 81280"/>
              <a:gd name="T45" fmla="*/ 945412 h 1551939"/>
              <a:gd name="T46" fmla="*/ 75013 w 81280"/>
              <a:gd name="T47" fmla="*/ 945412 h 1551939"/>
              <a:gd name="T48" fmla="*/ 75345 w 81280"/>
              <a:gd name="T49" fmla="*/ 946573 h 1551939"/>
              <a:gd name="T50" fmla="*/ 75618 w 81280"/>
              <a:gd name="T51" fmla="*/ 945412 h 15519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280" h="1551939">
                <a:moveTo>
                  <a:pt x="32296" y="0"/>
                </a:moveTo>
                <a:lnTo>
                  <a:pt x="0" y="1663"/>
                </a:lnTo>
                <a:lnTo>
                  <a:pt x="48412" y="936752"/>
                </a:lnTo>
                <a:lnTo>
                  <a:pt x="44253" y="953833"/>
                </a:lnTo>
                <a:lnTo>
                  <a:pt x="34313" y="994271"/>
                </a:lnTo>
                <a:lnTo>
                  <a:pt x="22400" y="1041856"/>
                </a:lnTo>
                <a:lnTo>
                  <a:pt x="12318" y="1080376"/>
                </a:lnTo>
                <a:lnTo>
                  <a:pt x="7034" y="1099961"/>
                </a:lnTo>
                <a:lnTo>
                  <a:pt x="4614" y="1111754"/>
                </a:lnTo>
                <a:lnTo>
                  <a:pt x="4469" y="1120495"/>
                </a:lnTo>
                <a:lnTo>
                  <a:pt x="6007" y="1130922"/>
                </a:lnTo>
                <a:lnTo>
                  <a:pt x="27787" y="1551711"/>
                </a:lnTo>
                <a:lnTo>
                  <a:pt x="52273" y="1550466"/>
                </a:lnTo>
                <a:lnTo>
                  <a:pt x="29921" y="1118539"/>
                </a:lnTo>
                <a:lnTo>
                  <a:pt x="30911" y="1116253"/>
                </a:lnTo>
                <a:lnTo>
                  <a:pt x="64440" y="990672"/>
                </a:lnTo>
                <a:lnTo>
                  <a:pt x="72999" y="958926"/>
                </a:lnTo>
                <a:lnTo>
                  <a:pt x="77698" y="941933"/>
                </a:lnTo>
                <a:lnTo>
                  <a:pt x="78324" y="941933"/>
                </a:lnTo>
                <a:lnTo>
                  <a:pt x="80835" y="931672"/>
                </a:lnTo>
                <a:lnTo>
                  <a:pt x="77127" y="866063"/>
                </a:lnTo>
                <a:lnTo>
                  <a:pt x="32296" y="0"/>
                </a:lnTo>
                <a:close/>
              </a:path>
              <a:path w="81280" h="1551939">
                <a:moveTo>
                  <a:pt x="78324" y="941933"/>
                </a:moveTo>
                <a:lnTo>
                  <a:pt x="77698" y="941933"/>
                </a:lnTo>
                <a:lnTo>
                  <a:pt x="78041" y="943089"/>
                </a:lnTo>
                <a:lnTo>
                  <a:pt x="78324" y="941933"/>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6" name="object 224">
            <a:extLst>
              <a:ext uri="{C183D7F6-B498-43B3-948B-1728B52AA6E4}">
                <adec:decorative xmlns:adec="http://schemas.microsoft.com/office/drawing/2017/decorative" val="1"/>
              </a:ext>
            </a:extLst>
          </p:cNvPr>
          <p:cNvSpPr>
            <a:spLocks/>
          </p:cNvSpPr>
          <p:nvPr/>
        </p:nvSpPr>
        <p:spPr bwMode="auto">
          <a:xfrm>
            <a:off x="1041400" y="3581400"/>
            <a:ext cx="61913" cy="409575"/>
          </a:xfrm>
          <a:custGeom>
            <a:avLst/>
            <a:gdLst>
              <a:gd name="T0" fmla="*/ 20899 w 62230"/>
              <a:gd name="T1" fmla="*/ 0 h 408939"/>
              <a:gd name="T2" fmla="*/ 0 w 62230"/>
              <a:gd name="T3" fmla="*/ 21518 h 408939"/>
              <a:gd name="T4" fmla="*/ 18218 w 62230"/>
              <a:gd name="T5" fmla="*/ 395176 h 408939"/>
              <a:gd name="T6" fmla="*/ 20107 w 62230"/>
              <a:gd name="T7" fmla="*/ 403000 h 408939"/>
              <a:gd name="T8" fmla="*/ 24523 w 62230"/>
              <a:gd name="T9" fmla="*/ 409233 h 408939"/>
              <a:gd name="T10" fmla="*/ 30821 w 62230"/>
              <a:gd name="T11" fmla="*/ 413256 h 408939"/>
              <a:gd name="T12" fmla="*/ 38355 w 62230"/>
              <a:gd name="T13" fmla="*/ 414446 h 408939"/>
              <a:gd name="T14" fmla="*/ 41094 w 62230"/>
              <a:gd name="T15" fmla="*/ 414297 h 408939"/>
              <a:gd name="T16" fmla="*/ 48468 w 62230"/>
              <a:gd name="T17" fmla="*/ 412285 h 408939"/>
              <a:gd name="T18" fmla="*/ 54338 w 62230"/>
              <a:gd name="T19" fmla="*/ 407595 h 408939"/>
              <a:gd name="T20" fmla="*/ 58122 w 62230"/>
              <a:gd name="T21" fmla="*/ 400913 h 408939"/>
              <a:gd name="T22" fmla="*/ 59240 w 62230"/>
              <a:gd name="T23" fmla="*/ 392920 h 408939"/>
              <a:gd name="T24" fmla="*/ 41022 w 62230"/>
              <a:gd name="T25" fmla="*/ 19256 h 408939"/>
              <a:gd name="T26" fmla="*/ 39133 w 62230"/>
              <a:gd name="T27" fmla="*/ 11433 h 408939"/>
              <a:gd name="T28" fmla="*/ 34717 w 62230"/>
              <a:gd name="T29" fmla="*/ 5198 h 408939"/>
              <a:gd name="T30" fmla="*/ 28422 w 62230"/>
              <a:gd name="T31" fmla="*/ 1182 h 408939"/>
              <a:gd name="T32" fmla="*/ 20899 w 62230"/>
              <a:gd name="T33" fmla="*/ 0 h 4089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230" h="408939">
                <a:moveTo>
                  <a:pt x="21882" y="0"/>
                </a:moveTo>
                <a:lnTo>
                  <a:pt x="0" y="21221"/>
                </a:lnTo>
                <a:lnTo>
                  <a:pt x="19075" y="389686"/>
                </a:lnTo>
                <a:lnTo>
                  <a:pt x="21053" y="397402"/>
                </a:lnTo>
                <a:lnTo>
                  <a:pt x="25677" y="403548"/>
                </a:lnTo>
                <a:lnTo>
                  <a:pt x="32271" y="407514"/>
                </a:lnTo>
                <a:lnTo>
                  <a:pt x="40157" y="408686"/>
                </a:lnTo>
                <a:lnTo>
                  <a:pt x="43027" y="408546"/>
                </a:lnTo>
                <a:lnTo>
                  <a:pt x="50748" y="406561"/>
                </a:lnTo>
                <a:lnTo>
                  <a:pt x="56894" y="401934"/>
                </a:lnTo>
                <a:lnTo>
                  <a:pt x="60856" y="395342"/>
                </a:lnTo>
                <a:lnTo>
                  <a:pt x="62026" y="387464"/>
                </a:lnTo>
                <a:lnTo>
                  <a:pt x="42951" y="18986"/>
                </a:lnTo>
                <a:lnTo>
                  <a:pt x="40973" y="11271"/>
                </a:lnTo>
                <a:lnTo>
                  <a:pt x="36350" y="5126"/>
                </a:lnTo>
                <a:lnTo>
                  <a:pt x="29760" y="1164"/>
                </a:lnTo>
                <a:lnTo>
                  <a:pt x="2188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37" name="object 225">
            <a:extLst>
              <a:ext uri="{C183D7F6-B498-43B3-948B-1728B52AA6E4}">
                <adec:decorative xmlns:adec="http://schemas.microsoft.com/office/drawing/2017/decorative" val="1"/>
              </a:ext>
            </a:extLst>
          </p:cNvPr>
          <p:cNvSpPr>
            <a:spLocks noChangeArrowheads="1"/>
          </p:cNvSpPr>
          <p:nvPr/>
        </p:nvSpPr>
        <p:spPr bwMode="auto">
          <a:xfrm>
            <a:off x="1025525" y="3976688"/>
            <a:ext cx="114300" cy="293687"/>
          </a:xfrm>
          <a:prstGeom prst="rect">
            <a:avLst/>
          </a:prstGeom>
          <a:blipFill dpi="0" rotWithShape="1">
            <a:blip r:embed="rId2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38" name="object 226">
            <a:extLst>
              <a:ext uri="{C183D7F6-B498-43B3-948B-1728B52AA6E4}">
                <adec:decorative xmlns:adec="http://schemas.microsoft.com/office/drawing/2017/decorative" val="1"/>
              </a:ext>
            </a:extLst>
          </p:cNvPr>
          <p:cNvSpPr>
            <a:spLocks noChangeArrowheads="1"/>
          </p:cNvSpPr>
          <p:nvPr/>
        </p:nvSpPr>
        <p:spPr bwMode="auto">
          <a:xfrm>
            <a:off x="955675" y="3065463"/>
            <a:ext cx="161925" cy="73025"/>
          </a:xfrm>
          <a:prstGeom prst="rect">
            <a:avLst/>
          </a:prstGeom>
          <a:blipFill dpi="0" rotWithShape="1">
            <a:blip r:embed="rId2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39" name="object 227">
            <a:extLst>
              <a:ext uri="{C183D7F6-B498-43B3-948B-1728B52AA6E4}">
                <adec:decorative xmlns:adec="http://schemas.microsoft.com/office/drawing/2017/decorative" val="1"/>
              </a:ext>
            </a:extLst>
          </p:cNvPr>
          <p:cNvSpPr>
            <a:spLocks/>
          </p:cNvSpPr>
          <p:nvPr/>
        </p:nvSpPr>
        <p:spPr bwMode="auto">
          <a:xfrm>
            <a:off x="790575" y="2316163"/>
            <a:ext cx="236538" cy="58737"/>
          </a:xfrm>
          <a:custGeom>
            <a:avLst/>
            <a:gdLst>
              <a:gd name="T0" fmla="*/ 15818 w 235584"/>
              <a:gd name="T1" fmla="*/ 0 h 58419"/>
              <a:gd name="T2" fmla="*/ 8613 w 235584"/>
              <a:gd name="T3" fmla="*/ 4387 h 58419"/>
              <a:gd name="T4" fmla="*/ 6764 w 235584"/>
              <a:gd name="T5" fmla="*/ 11985 h 58419"/>
              <a:gd name="T6" fmla="*/ 1739 w 235584"/>
              <a:gd name="T7" fmla="*/ 33168 h 58419"/>
              <a:gd name="T8" fmla="*/ 0 w 235584"/>
              <a:gd name="T9" fmla="*/ 40340 h 58419"/>
              <a:gd name="T10" fmla="*/ 5031 w 235584"/>
              <a:gd name="T11" fmla="*/ 47756 h 58419"/>
              <a:gd name="T12" fmla="*/ 13038 w 235584"/>
              <a:gd name="T13" fmla="*/ 49462 h 58419"/>
              <a:gd name="T14" fmla="*/ 67311 w 235584"/>
              <a:gd name="T15" fmla="*/ 58088 h 58419"/>
              <a:gd name="T16" fmla="*/ 122028 w 235584"/>
              <a:gd name="T17" fmla="*/ 60964 h 58419"/>
              <a:gd name="T18" fmla="*/ 176748 w 235584"/>
              <a:gd name="T19" fmla="*/ 58088 h 58419"/>
              <a:gd name="T20" fmla="*/ 231022 w 235584"/>
              <a:gd name="T21" fmla="*/ 49462 h 58419"/>
              <a:gd name="T22" fmla="*/ 239002 w 235584"/>
              <a:gd name="T23" fmla="*/ 47756 h 58419"/>
              <a:gd name="T24" fmla="*/ 244047 w 235584"/>
              <a:gd name="T25" fmla="*/ 40340 h 58419"/>
              <a:gd name="T26" fmla="*/ 242309 w 235584"/>
              <a:gd name="T27" fmla="*/ 33168 h 58419"/>
              <a:gd name="T28" fmla="*/ 240611 w 235584"/>
              <a:gd name="T29" fmla="*/ 25965 h 58419"/>
              <a:gd name="T30" fmla="*/ 237264 w 235584"/>
              <a:gd name="T31" fmla="*/ 11985 h 58419"/>
              <a:gd name="T32" fmla="*/ 122028 w 235584"/>
              <a:gd name="T33" fmla="*/ 11985 h 58419"/>
              <a:gd name="T34" fmla="*/ 72324 w 235584"/>
              <a:gd name="T35" fmla="*/ 9372 h 58419"/>
              <a:gd name="T36" fmla="*/ 23021 w 235584"/>
              <a:gd name="T37" fmla="*/ 1532 h 58419"/>
              <a:gd name="T38" fmla="*/ 15818 w 235584"/>
              <a:gd name="T39" fmla="*/ 0 h 58419"/>
              <a:gd name="T40" fmla="*/ 228229 w 235584"/>
              <a:gd name="T41" fmla="*/ 0 h 58419"/>
              <a:gd name="T42" fmla="*/ 221039 w 235584"/>
              <a:gd name="T43" fmla="*/ 1532 h 58419"/>
              <a:gd name="T44" fmla="*/ 171738 w 235584"/>
              <a:gd name="T45" fmla="*/ 9372 h 58419"/>
              <a:gd name="T46" fmla="*/ 122028 w 235584"/>
              <a:gd name="T47" fmla="*/ 11985 h 58419"/>
              <a:gd name="T48" fmla="*/ 237264 w 235584"/>
              <a:gd name="T49" fmla="*/ 11985 h 58419"/>
              <a:gd name="T50" fmla="*/ 235447 w 235584"/>
              <a:gd name="T51" fmla="*/ 4387 h 58419"/>
              <a:gd name="T52" fmla="*/ 228229 w 235584"/>
              <a:gd name="T53" fmla="*/ 0 h 584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5584" h="58419">
                <a:moveTo>
                  <a:pt x="15252" y="0"/>
                </a:moveTo>
                <a:lnTo>
                  <a:pt x="8305" y="4178"/>
                </a:lnTo>
                <a:lnTo>
                  <a:pt x="6522" y="11414"/>
                </a:lnTo>
                <a:lnTo>
                  <a:pt x="1676" y="31584"/>
                </a:lnTo>
                <a:lnTo>
                  <a:pt x="0" y="38417"/>
                </a:lnTo>
                <a:lnTo>
                  <a:pt x="4851" y="45478"/>
                </a:lnTo>
                <a:lnTo>
                  <a:pt x="12572" y="47104"/>
                </a:lnTo>
                <a:lnTo>
                  <a:pt x="64908" y="55319"/>
                </a:lnTo>
                <a:lnTo>
                  <a:pt x="117671" y="58058"/>
                </a:lnTo>
                <a:lnTo>
                  <a:pt x="170435" y="55319"/>
                </a:lnTo>
                <a:lnTo>
                  <a:pt x="222770" y="47104"/>
                </a:lnTo>
                <a:lnTo>
                  <a:pt x="230466" y="45478"/>
                </a:lnTo>
                <a:lnTo>
                  <a:pt x="235330" y="38417"/>
                </a:lnTo>
                <a:lnTo>
                  <a:pt x="233654" y="31584"/>
                </a:lnTo>
                <a:lnTo>
                  <a:pt x="232016" y="24726"/>
                </a:lnTo>
                <a:lnTo>
                  <a:pt x="228790" y="11414"/>
                </a:lnTo>
                <a:lnTo>
                  <a:pt x="117671" y="11414"/>
                </a:lnTo>
                <a:lnTo>
                  <a:pt x="69740" y="8925"/>
                </a:lnTo>
                <a:lnTo>
                  <a:pt x="22199" y="1460"/>
                </a:lnTo>
                <a:lnTo>
                  <a:pt x="15252" y="0"/>
                </a:lnTo>
                <a:close/>
              </a:path>
              <a:path w="235584" h="58419">
                <a:moveTo>
                  <a:pt x="220078" y="0"/>
                </a:moveTo>
                <a:lnTo>
                  <a:pt x="213144" y="1460"/>
                </a:lnTo>
                <a:lnTo>
                  <a:pt x="165603" y="8925"/>
                </a:lnTo>
                <a:lnTo>
                  <a:pt x="117671" y="11414"/>
                </a:lnTo>
                <a:lnTo>
                  <a:pt x="228790" y="11414"/>
                </a:lnTo>
                <a:lnTo>
                  <a:pt x="227037" y="4178"/>
                </a:lnTo>
                <a:lnTo>
                  <a:pt x="220078"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0" name="object 228">
            <a:extLst>
              <a:ext uri="{C183D7F6-B498-43B3-948B-1728B52AA6E4}">
                <adec:decorative xmlns:adec="http://schemas.microsoft.com/office/drawing/2017/decorative" val="1"/>
              </a:ext>
            </a:extLst>
          </p:cNvPr>
          <p:cNvSpPr>
            <a:spLocks/>
          </p:cNvSpPr>
          <p:nvPr/>
        </p:nvSpPr>
        <p:spPr bwMode="auto">
          <a:xfrm>
            <a:off x="728663" y="2262188"/>
            <a:ext cx="366712" cy="88900"/>
          </a:xfrm>
          <a:custGeom>
            <a:avLst/>
            <a:gdLst>
              <a:gd name="T0" fmla="*/ 24951 w 365759"/>
              <a:gd name="T1" fmla="*/ 0 h 88900"/>
              <a:gd name="T2" fmla="*/ 142 w 365759"/>
              <a:gd name="T3" fmla="*/ 47543 h 88900"/>
              <a:gd name="T4" fmla="*/ 0 w 365759"/>
              <a:gd name="T5" fmla="*/ 55533 h 88900"/>
              <a:gd name="T6" fmla="*/ 3245 w 365759"/>
              <a:gd name="T7" fmla="*/ 62826 h 88900"/>
              <a:gd name="T8" fmla="*/ 65766 w 365759"/>
              <a:gd name="T9" fmla="*/ 80410 h 88900"/>
              <a:gd name="T10" fmla="*/ 114147 w 365759"/>
              <a:gd name="T11" fmla="*/ 86039 h 88900"/>
              <a:gd name="T12" fmla="*/ 162721 w 365759"/>
              <a:gd name="T13" fmla="*/ 88854 h 88900"/>
              <a:gd name="T14" fmla="*/ 211362 w 365759"/>
              <a:gd name="T15" fmla="*/ 88854 h 88900"/>
              <a:gd name="T16" fmla="*/ 259941 w 365759"/>
              <a:gd name="T17" fmla="*/ 86039 h 88900"/>
              <a:gd name="T18" fmla="*/ 308323 w 365759"/>
              <a:gd name="T19" fmla="*/ 80410 h 88900"/>
              <a:gd name="T20" fmla="*/ 356384 w 365759"/>
              <a:gd name="T21" fmla="*/ 71965 h 88900"/>
              <a:gd name="T22" fmla="*/ 374076 w 365759"/>
              <a:gd name="T23" fmla="*/ 55533 h 88900"/>
              <a:gd name="T24" fmla="*/ 373936 w 365759"/>
              <a:gd name="T25" fmla="*/ 47543 h 88900"/>
              <a:gd name="T26" fmla="*/ 366134 w 365759"/>
              <a:gd name="T27" fmla="*/ 15803 h 88900"/>
              <a:gd name="T28" fmla="*/ 187041 w 365759"/>
              <a:gd name="T29" fmla="*/ 15803 h 88900"/>
              <a:gd name="T30" fmla="*/ 135513 w 365759"/>
              <a:gd name="T31" fmla="*/ 14062 h 88900"/>
              <a:gd name="T32" fmla="*/ 84173 w 365759"/>
              <a:gd name="T33" fmla="*/ 8839 h 88900"/>
              <a:gd name="T34" fmla="*/ 33207 w 365759"/>
              <a:gd name="T35" fmla="*/ 134 h 88900"/>
              <a:gd name="T36" fmla="*/ 24951 w 365759"/>
              <a:gd name="T37" fmla="*/ 0 h 88900"/>
              <a:gd name="T38" fmla="*/ 349134 w 365759"/>
              <a:gd name="T39" fmla="*/ 0 h 88900"/>
              <a:gd name="T40" fmla="*/ 340875 w 365759"/>
              <a:gd name="T41" fmla="*/ 134 h 88900"/>
              <a:gd name="T42" fmla="*/ 289908 w 365759"/>
              <a:gd name="T43" fmla="*/ 8839 h 88900"/>
              <a:gd name="T44" fmla="*/ 238568 w 365759"/>
              <a:gd name="T45" fmla="*/ 14062 h 88900"/>
              <a:gd name="T46" fmla="*/ 187041 w 365759"/>
              <a:gd name="T47" fmla="*/ 15803 h 88900"/>
              <a:gd name="T48" fmla="*/ 366134 w 365759"/>
              <a:gd name="T49" fmla="*/ 15803 h 88900"/>
              <a:gd name="T50" fmla="*/ 365978 w 365759"/>
              <a:gd name="T51" fmla="*/ 15171 h 88900"/>
              <a:gd name="T52" fmla="*/ 362488 w 365759"/>
              <a:gd name="T53" fmla="*/ 7955 h 88900"/>
              <a:gd name="T54" fmla="*/ 356606 w 365759"/>
              <a:gd name="T55" fmla="*/ 2752 h 88900"/>
              <a:gd name="T56" fmla="*/ 349134 w 365759"/>
              <a:gd name="T57" fmla="*/ 0 h 889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5759" h="88900">
                <a:moveTo>
                  <a:pt x="24372" y="0"/>
                </a:moveTo>
                <a:lnTo>
                  <a:pt x="142" y="47543"/>
                </a:lnTo>
                <a:lnTo>
                  <a:pt x="0" y="55533"/>
                </a:lnTo>
                <a:lnTo>
                  <a:pt x="3173" y="62826"/>
                </a:lnTo>
                <a:lnTo>
                  <a:pt x="64244" y="80410"/>
                </a:lnTo>
                <a:lnTo>
                  <a:pt x="111504" y="86039"/>
                </a:lnTo>
                <a:lnTo>
                  <a:pt x="158955" y="88854"/>
                </a:lnTo>
                <a:lnTo>
                  <a:pt x="206470" y="88854"/>
                </a:lnTo>
                <a:lnTo>
                  <a:pt x="253923" y="86039"/>
                </a:lnTo>
                <a:lnTo>
                  <a:pt x="301186" y="80410"/>
                </a:lnTo>
                <a:lnTo>
                  <a:pt x="348135" y="71965"/>
                </a:lnTo>
                <a:lnTo>
                  <a:pt x="365416" y="55533"/>
                </a:lnTo>
                <a:lnTo>
                  <a:pt x="365280" y="47543"/>
                </a:lnTo>
                <a:lnTo>
                  <a:pt x="357659" y="15803"/>
                </a:lnTo>
                <a:lnTo>
                  <a:pt x="182711" y="15803"/>
                </a:lnTo>
                <a:lnTo>
                  <a:pt x="132376" y="14062"/>
                </a:lnTo>
                <a:lnTo>
                  <a:pt x="82225" y="8839"/>
                </a:lnTo>
                <a:lnTo>
                  <a:pt x="32438" y="134"/>
                </a:lnTo>
                <a:lnTo>
                  <a:pt x="24372" y="0"/>
                </a:lnTo>
                <a:close/>
              </a:path>
              <a:path w="365759" h="88900">
                <a:moveTo>
                  <a:pt x="341052" y="0"/>
                </a:moveTo>
                <a:lnTo>
                  <a:pt x="332984" y="134"/>
                </a:lnTo>
                <a:lnTo>
                  <a:pt x="283197" y="8839"/>
                </a:lnTo>
                <a:lnTo>
                  <a:pt x="233046" y="14062"/>
                </a:lnTo>
                <a:lnTo>
                  <a:pt x="182711" y="15803"/>
                </a:lnTo>
                <a:lnTo>
                  <a:pt x="357659" y="15803"/>
                </a:lnTo>
                <a:lnTo>
                  <a:pt x="357507" y="15171"/>
                </a:lnTo>
                <a:lnTo>
                  <a:pt x="354097" y="7955"/>
                </a:lnTo>
                <a:lnTo>
                  <a:pt x="348351" y="2752"/>
                </a:lnTo>
                <a:lnTo>
                  <a:pt x="341052"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1" name="object 229">
            <a:extLst>
              <a:ext uri="{C183D7F6-B498-43B3-948B-1728B52AA6E4}">
                <adec:decorative xmlns:adec="http://schemas.microsoft.com/office/drawing/2017/decorative" val="1"/>
              </a:ext>
            </a:extLst>
          </p:cNvPr>
          <p:cNvSpPr>
            <a:spLocks/>
          </p:cNvSpPr>
          <p:nvPr/>
        </p:nvSpPr>
        <p:spPr bwMode="auto">
          <a:xfrm>
            <a:off x="800100" y="2351088"/>
            <a:ext cx="85725" cy="1550987"/>
          </a:xfrm>
          <a:custGeom>
            <a:avLst/>
            <a:gdLst>
              <a:gd name="T0" fmla="*/ 32414 w 86359"/>
              <a:gd name="T1" fmla="*/ 948251 h 1550035"/>
              <a:gd name="T2" fmla="*/ 3410 w 86359"/>
              <a:gd name="T3" fmla="*/ 948251 h 1550035"/>
              <a:gd name="T4" fmla="*/ 8640 w 86359"/>
              <a:gd name="T5" fmla="*/ 965069 h 1550035"/>
              <a:gd name="T6" fmla="*/ 18172 w 86359"/>
              <a:gd name="T7" fmla="*/ 996509 h 1550035"/>
              <a:gd name="T8" fmla="*/ 55575 w 86359"/>
              <a:gd name="T9" fmla="*/ 1120868 h 1550035"/>
              <a:gd name="T10" fmla="*/ 56620 w 86359"/>
              <a:gd name="T11" fmla="*/ 1123103 h 1550035"/>
              <a:gd name="T12" fmla="*/ 56620 w 86359"/>
              <a:gd name="T13" fmla="*/ 1557998 h 1550035"/>
              <a:gd name="T14" fmla="*/ 79570 w 86359"/>
              <a:gd name="T15" fmla="*/ 1557998 h 1550035"/>
              <a:gd name="T16" fmla="*/ 79570 w 86359"/>
              <a:gd name="T17" fmla="*/ 1134315 h 1550035"/>
              <a:gd name="T18" fmla="*/ 80503 w 86359"/>
              <a:gd name="T19" fmla="*/ 1123757 h 1550035"/>
              <a:gd name="T20" fmla="*/ 79945 w 86359"/>
              <a:gd name="T21" fmla="*/ 1114984 h 1550035"/>
              <a:gd name="T22" fmla="*/ 77113 w 86359"/>
              <a:gd name="T23" fmla="*/ 1103265 h 1550035"/>
              <a:gd name="T24" fmla="*/ 71224 w 86359"/>
              <a:gd name="T25" fmla="*/ 1083871 h 1550035"/>
              <a:gd name="T26" fmla="*/ 59941 w 86359"/>
              <a:gd name="T27" fmla="*/ 1045717 h 1550035"/>
              <a:gd name="T28" fmla="*/ 46505 w 86359"/>
              <a:gd name="T29" fmla="*/ 998557 h 1550035"/>
              <a:gd name="T30" fmla="*/ 35254 w 86359"/>
              <a:gd name="T31" fmla="*/ 958469 h 1550035"/>
              <a:gd name="T32" fmla="*/ 32414 w 86359"/>
              <a:gd name="T33" fmla="*/ 948251 h 1550035"/>
              <a:gd name="T34" fmla="*/ 30544 w 86359"/>
              <a:gd name="T35" fmla="*/ 0 h 1550035"/>
              <a:gd name="T36" fmla="*/ 299 w 86359"/>
              <a:gd name="T37" fmla="*/ 0 h 1550035"/>
              <a:gd name="T38" fmla="*/ 299 w 86359"/>
              <a:gd name="T39" fmla="*/ 872038 h 1550035"/>
              <a:gd name="T40" fmla="*/ 0 w 86359"/>
              <a:gd name="T41" fmla="*/ 938111 h 1550035"/>
              <a:gd name="T42" fmla="*/ 3161 w 86359"/>
              <a:gd name="T43" fmla="*/ 949426 h 1550035"/>
              <a:gd name="T44" fmla="*/ 3410 w 86359"/>
              <a:gd name="T45" fmla="*/ 948251 h 1550035"/>
              <a:gd name="T46" fmla="*/ 32414 w 86359"/>
              <a:gd name="T47" fmla="*/ 948251 h 1550035"/>
              <a:gd name="T48" fmla="*/ 30544 w 86359"/>
              <a:gd name="T49" fmla="*/ 941533 h 1550035"/>
              <a:gd name="T50" fmla="*/ 30544 w 86359"/>
              <a:gd name="T51" fmla="*/ 0 h 15500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359" h="1550035">
                <a:moveTo>
                  <a:pt x="34636" y="943025"/>
                </a:moveTo>
                <a:lnTo>
                  <a:pt x="3644" y="943025"/>
                </a:lnTo>
                <a:lnTo>
                  <a:pt x="9232" y="959751"/>
                </a:lnTo>
                <a:lnTo>
                  <a:pt x="19415" y="991017"/>
                </a:lnTo>
                <a:lnTo>
                  <a:pt x="59385" y="1114691"/>
                </a:lnTo>
                <a:lnTo>
                  <a:pt x="60502" y="1116914"/>
                </a:lnTo>
                <a:lnTo>
                  <a:pt x="60502" y="1549412"/>
                </a:lnTo>
                <a:lnTo>
                  <a:pt x="85026" y="1549412"/>
                </a:lnTo>
                <a:lnTo>
                  <a:pt x="85026" y="1128064"/>
                </a:lnTo>
                <a:lnTo>
                  <a:pt x="86023" y="1117565"/>
                </a:lnTo>
                <a:lnTo>
                  <a:pt x="85426" y="1108840"/>
                </a:lnTo>
                <a:lnTo>
                  <a:pt x="82401" y="1097185"/>
                </a:lnTo>
                <a:lnTo>
                  <a:pt x="76111" y="1077899"/>
                </a:lnTo>
                <a:lnTo>
                  <a:pt x="64051" y="1039954"/>
                </a:lnTo>
                <a:lnTo>
                  <a:pt x="49693" y="993054"/>
                </a:lnTo>
                <a:lnTo>
                  <a:pt x="37675" y="953187"/>
                </a:lnTo>
                <a:lnTo>
                  <a:pt x="34636" y="943025"/>
                </a:lnTo>
                <a:close/>
              </a:path>
              <a:path w="86359" h="1550035">
                <a:moveTo>
                  <a:pt x="32639" y="0"/>
                </a:moveTo>
                <a:lnTo>
                  <a:pt x="317" y="0"/>
                </a:lnTo>
                <a:lnTo>
                  <a:pt x="317" y="867232"/>
                </a:lnTo>
                <a:lnTo>
                  <a:pt x="0" y="932942"/>
                </a:lnTo>
                <a:lnTo>
                  <a:pt x="3378" y="944194"/>
                </a:lnTo>
                <a:lnTo>
                  <a:pt x="3644" y="943025"/>
                </a:lnTo>
                <a:lnTo>
                  <a:pt x="34636" y="943025"/>
                </a:lnTo>
                <a:lnTo>
                  <a:pt x="32639" y="936345"/>
                </a:lnTo>
                <a:lnTo>
                  <a:pt x="32639"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2" name="object 230">
            <a:extLst>
              <a:ext uri="{C183D7F6-B498-43B3-948B-1728B52AA6E4}">
                <adec:decorative xmlns:adec="http://schemas.microsoft.com/office/drawing/2017/decorative" val="1"/>
              </a:ext>
            </a:extLst>
          </p:cNvPr>
          <p:cNvSpPr>
            <a:spLocks/>
          </p:cNvSpPr>
          <p:nvPr/>
        </p:nvSpPr>
        <p:spPr bwMode="auto">
          <a:xfrm>
            <a:off x="936625" y="2351088"/>
            <a:ext cx="85725" cy="1550987"/>
          </a:xfrm>
          <a:custGeom>
            <a:avLst/>
            <a:gdLst>
              <a:gd name="T0" fmla="*/ 80213 w 86359"/>
              <a:gd name="T1" fmla="*/ 0 h 1550035"/>
              <a:gd name="T2" fmla="*/ 49965 w 86359"/>
              <a:gd name="T3" fmla="*/ 0 h 1550035"/>
              <a:gd name="T4" fmla="*/ 49965 w 86359"/>
              <a:gd name="T5" fmla="*/ 941533 h 1550035"/>
              <a:gd name="T6" fmla="*/ 45249 w 86359"/>
              <a:gd name="T7" fmla="*/ 958469 h 1550035"/>
              <a:gd name="T8" fmla="*/ 34000 w 86359"/>
              <a:gd name="T9" fmla="*/ 998557 h 1550035"/>
              <a:gd name="T10" fmla="*/ 20563 w 86359"/>
              <a:gd name="T11" fmla="*/ 1045717 h 1550035"/>
              <a:gd name="T12" fmla="*/ 9282 w 86359"/>
              <a:gd name="T13" fmla="*/ 1083871 h 1550035"/>
              <a:gd name="T14" fmla="*/ 3389 w 86359"/>
              <a:gd name="T15" fmla="*/ 1103265 h 1550035"/>
              <a:gd name="T16" fmla="*/ 558 w 86359"/>
              <a:gd name="T17" fmla="*/ 1114984 h 1550035"/>
              <a:gd name="T18" fmla="*/ 0 w 86359"/>
              <a:gd name="T19" fmla="*/ 1123757 h 1550035"/>
              <a:gd name="T20" fmla="*/ 940 w 86359"/>
              <a:gd name="T21" fmla="*/ 1134315 h 1550035"/>
              <a:gd name="T22" fmla="*/ 940 w 86359"/>
              <a:gd name="T23" fmla="*/ 1557998 h 1550035"/>
              <a:gd name="T24" fmla="*/ 23889 w 86359"/>
              <a:gd name="T25" fmla="*/ 1557998 h 1550035"/>
              <a:gd name="T26" fmla="*/ 23889 w 86359"/>
              <a:gd name="T27" fmla="*/ 1123103 h 1550035"/>
              <a:gd name="T28" fmla="*/ 24923 w 86359"/>
              <a:gd name="T29" fmla="*/ 1120868 h 1550035"/>
              <a:gd name="T30" fmla="*/ 62333 w 86359"/>
              <a:gd name="T31" fmla="*/ 996509 h 1550035"/>
              <a:gd name="T32" fmla="*/ 71870 w 86359"/>
              <a:gd name="T33" fmla="*/ 965069 h 1550035"/>
              <a:gd name="T34" fmla="*/ 77086 w 86359"/>
              <a:gd name="T35" fmla="*/ 948251 h 1550035"/>
              <a:gd name="T36" fmla="*/ 77677 w 86359"/>
              <a:gd name="T37" fmla="*/ 948251 h 1550035"/>
              <a:gd name="T38" fmla="*/ 80510 w 86359"/>
              <a:gd name="T39" fmla="*/ 938111 h 1550035"/>
              <a:gd name="T40" fmla="*/ 80213 w 86359"/>
              <a:gd name="T41" fmla="*/ 872038 h 1550035"/>
              <a:gd name="T42" fmla="*/ 80213 w 86359"/>
              <a:gd name="T43" fmla="*/ 0 h 1550035"/>
              <a:gd name="T44" fmla="*/ 77677 w 86359"/>
              <a:gd name="T45" fmla="*/ 948251 h 1550035"/>
              <a:gd name="T46" fmla="*/ 77086 w 86359"/>
              <a:gd name="T47" fmla="*/ 948251 h 1550035"/>
              <a:gd name="T48" fmla="*/ 77347 w 86359"/>
              <a:gd name="T49" fmla="*/ 949426 h 1550035"/>
              <a:gd name="T50" fmla="*/ 77677 w 86359"/>
              <a:gd name="T51" fmla="*/ 948251 h 15500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6359" h="1550035">
                <a:moveTo>
                  <a:pt x="85712" y="0"/>
                </a:moveTo>
                <a:lnTo>
                  <a:pt x="53391" y="0"/>
                </a:lnTo>
                <a:lnTo>
                  <a:pt x="53391" y="936345"/>
                </a:lnTo>
                <a:lnTo>
                  <a:pt x="48352" y="953187"/>
                </a:lnTo>
                <a:lnTo>
                  <a:pt x="36331" y="993054"/>
                </a:lnTo>
                <a:lnTo>
                  <a:pt x="21972" y="1039954"/>
                </a:lnTo>
                <a:lnTo>
                  <a:pt x="9919" y="1077899"/>
                </a:lnTo>
                <a:lnTo>
                  <a:pt x="3621" y="1097185"/>
                </a:lnTo>
                <a:lnTo>
                  <a:pt x="594" y="1108840"/>
                </a:lnTo>
                <a:lnTo>
                  <a:pt x="0" y="1117565"/>
                </a:lnTo>
                <a:lnTo>
                  <a:pt x="1003" y="1128064"/>
                </a:lnTo>
                <a:lnTo>
                  <a:pt x="1003" y="1549412"/>
                </a:lnTo>
                <a:lnTo>
                  <a:pt x="25527" y="1549412"/>
                </a:lnTo>
                <a:lnTo>
                  <a:pt x="25527" y="1116914"/>
                </a:lnTo>
                <a:lnTo>
                  <a:pt x="26632" y="1114691"/>
                </a:lnTo>
                <a:lnTo>
                  <a:pt x="66606" y="991017"/>
                </a:lnTo>
                <a:lnTo>
                  <a:pt x="76797" y="959751"/>
                </a:lnTo>
                <a:lnTo>
                  <a:pt x="82372" y="943025"/>
                </a:lnTo>
                <a:lnTo>
                  <a:pt x="83002" y="943025"/>
                </a:lnTo>
                <a:lnTo>
                  <a:pt x="86030" y="932942"/>
                </a:lnTo>
                <a:lnTo>
                  <a:pt x="85712" y="867232"/>
                </a:lnTo>
                <a:lnTo>
                  <a:pt x="85712" y="0"/>
                </a:lnTo>
                <a:close/>
              </a:path>
              <a:path w="86359" h="1550035">
                <a:moveTo>
                  <a:pt x="83002" y="943025"/>
                </a:moveTo>
                <a:lnTo>
                  <a:pt x="82372" y="943025"/>
                </a:lnTo>
                <a:lnTo>
                  <a:pt x="82651" y="944194"/>
                </a:lnTo>
                <a:lnTo>
                  <a:pt x="83002" y="943025"/>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3" name="object 231">
            <a:extLst>
              <a:ext uri="{C183D7F6-B498-43B3-948B-1728B52AA6E4}">
                <adec:decorative xmlns:adec="http://schemas.microsoft.com/office/drawing/2017/decorative" val="1"/>
              </a:ext>
            </a:extLst>
          </p:cNvPr>
          <p:cNvSpPr>
            <a:spLocks/>
          </p:cNvSpPr>
          <p:nvPr/>
        </p:nvSpPr>
        <p:spPr bwMode="auto">
          <a:xfrm>
            <a:off x="890588" y="3503613"/>
            <a:ext cx="42862" cy="409575"/>
          </a:xfrm>
          <a:custGeom>
            <a:avLst/>
            <a:gdLst>
              <a:gd name="T0" fmla="*/ 21460 w 43180"/>
              <a:gd name="T1" fmla="*/ 0 h 409575"/>
              <a:gd name="T2" fmla="*/ 18763 w 43180"/>
              <a:gd name="T3" fmla="*/ 0 h 409575"/>
              <a:gd name="T4" fmla="*/ 11458 w 43180"/>
              <a:gd name="T5" fmla="*/ 1575 h 409575"/>
              <a:gd name="T6" fmla="*/ 5495 w 43180"/>
              <a:gd name="T7" fmla="*/ 5873 h 409575"/>
              <a:gd name="T8" fmla="*/ 1474 w 43180"/>
              <a:gd name="T9" fmla="*/ 12247 h 409575"/>
              <a:gd name="T10" fmla="*/ 0 w 43180"/>
              <a:gd name="T11" fmla="*/ 20053 h 409575"/>
              <a:gd name="T12" fmla="*/ 0 w 43180"/>
              <a:gd name="T13" fmla="*/ 389039 h 409575"/>
              <a:gd name="T14" fmla="*/ 1474 w 43180"/>
              <a:gd name="T15" fmla="*/ 396839 h 409575"/>
              <a:gd name="T16" fmla="*/ 5495 w 43180"/>
              <a:gd name="T17" fmla="*/ 403213 h 409575"/>
              <a:gd name="T18" fmla="*/ 11458 w 43180"/>
              <a:gd name="T19" fmla="*/ 407514 h 409575"/>
              <a:gd name="T20" fmla="*/ 18763 w 43180"/>
              <a:gd name="T21" fmla="*/ 409092 h 409575"/>
              <a:gd name="T22" fmla="*/ 21460 w 43180"/>
              <a:gd name="T23" fmla="*/ 409092 h 409575"/>
              <a:gd name="T24" fmla="*/ 28770 w 43180"/>
              <a:gd name="T25" fmla="*/ 407514 h 409575"/>
              <a:gd name="T26" fmla="*/ 34737 w 43180"/>
              <a:gd name="T27" fmla="*/ 403213 h 409575"/>
              <a:gd name="T28" fmla="*/ 38759 w 43180"/>
              <a:gd name="T29" fmla="*/ 396839 h 409575"/>
              <a:gd name="T30" fmla="*/ 40234 w 43180"/>
              <a:gd name="T31" fmla="*/ 389039 h 409575"/>
              <a:gd name="T32" fmla="*/ 40234 w 43180"/>
              <a:gd name="T33" fmla="*/ 20053 h 409575"/>
              <a:gd name="T34" fmla="*/ 38759 w 43180"/>
              <a:gd name="T35" fmla="*/ 12247 h 409575"/>
              <a:gd name="T36" fmla="*/ 34737 w 43180"/>
              <a:gd name="T37" fmla="*/ 5873 h 409575"/>
              <a:gd name="T38" fmla="*/ 28770 w 43180"/>
              <a:gd name="T39" fmla="*/ 1575 h 409575"/>
              <a:gd name="T40" fmla="*/ 21460 w 43180"/>
              <a:gd name="T41" fmla="*/ 0 h 4095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180" h="409575">
                <a:moveTo>
                  <a:pt x="22936" y="0"/>
                </a:moveTo>
                <a:lnTo>
                  <a:pt x="20053" y="0"/>
                </a:lnTo>
                <a:lnTo>
                  <a:pt x="12247" y="1575"/>
                </a:lnTo>
                <a:lnTo>
                  <a:pt x="5873" y="5873"/>
                </a:lnTo>
                <a:lnTo>
                  <a:pt x="1575" y="12247"/>
                </a:lnTo>
                <a:lnTo>
                  <a:pt x="0" y="20053"/>
                </a:lnTo>
                <a:lnTo>
                  <a:pt x="0" y="389039"/>
                </a:lnTo>
                <a:lnTo>
                  <a:pt x="1575" y="396839"/>
                </a:lnTo>
                <a:lnTo>
                  <a:pt x="5873" y="403213"/>
                </a:lnTo>
                <a:lnTo>
                  <a:pt x="12247" y="407514"/>
                </a:lnTo>
                <a:lnTo>
                  <a:pt x="20053" y="409092"/>
                </a:lnTo>
                <a:lnTo>
                  <a:pt x="22936" y="409092"/>
                </a:lnTo>
                <a:lnTo>
                  <a:pt x="30748" y="407514"/>
                </a:lnTo>
                <a:lnTo>
                  <a:pt x="37126" y="403213"/>
                </a:lnTo>
                <a:lnTo>
                  <a:pt x="41426" y="396839"/>
                </a:lnTo>
                <a:lnTo>
                  <a:pt x="43002" y="389039"/>
                </a:lnTo>
                <a:lnTo>
                  <a:pt x="43002" y="20053"/>
                </a:lnTo>
                <a:lnTo>
                  <a:pt x="41426" y="12247"/>
                </a:lnTo>
                <a:lnTo>
                  <a:pt x="37126" y="5873"/>
                </a:lnTo>
                <a:lnTo>
                  <a:pt x="30748" y="1575"/>
                </a:lnTo>
                <a:lnTo>
                  <a:pt x="22936" y="0"/>
                </a:ln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4" name="object 232">
            <a:extLst>
              <a:ext uri="{C183D7F6-B498-43B3-948B-1728B52AA6E4}">
                <adec:decorative xmlns:adec="http://schemas.microsoft.com/office/drawing/2017/decorative" val="1"/>
              </a:ext>
            </a:extLst>
          </p:cNvPr>
          <p:cNvSpPr>
            <a:spLocks noChangeArrowheads="1"/>
          </p:cNvSpPr>
          <p:nvPr/>
        </p:nvSpPr>
        <p:spPr bwMode="auto">
          <a:xfrm>
            <a:off x="855663" y="3902075"/>
            <a:ext cx="112712" cy="290513"/>
          </a:xfrm>
          <a:prstGeom prst="rect">
            <a:avLst/>
          </a:prstGeom>
          <a:blipFill dpi="0" rotWithShape="1">
            <a:blip r:embed="rId2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45" name="object 233">
            <a:extLst>
              <a:ext uri="{C183D7F6-B498-43B3-948B-1728B52AA6E4}">
                <adec:decorative xmlns:adec="http://schemas.microsoft.com/office/drawing/2017/decorative" val="1"/>
              </a:ext>
            </a:extLst>
          </p:cNvPr>
          <p:cNvSpPr>
            <a:spLocks noChangeArrowheads="1"/>
          </p:cNvSpPr>
          <p:nvPr/>
        </p:nvSpPr>
        <p:spPr bwMode="auto">
          <a:xfrm>
            <a:off x="831850" y="2989263"/>
            <a:ext cx="160338" cy="68262"/>
          </a:xfrm>
          <a:prstGeom prst="rect">
            <a:avLst/>
          </a:prstGeom>
          <a:blipFill dpi="0" rotWithShape="1">
            <a:blip r:embed="rId2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46" name="object 234">
            <a:extLst>
              <a:ext uri="{C183D7F6-B498-43B3-948B-1728B52AA6E4}">
                <adec:decorative xmlns:adec="http://schemas.microsoft.com/office/drawing/2017/decorative" val="1"/>
              </a:ext>
            </a:extLst>
          </p:cNvPr>
          <p:cNvSpPr>
            <a:spLocks noChangeArrowheads="1"/>
          </p:cNvSpPr>
          <p:nvPr/>
        </p:nvSpPr>
        <p:spPr bwMode="auto">
          <a:xfrm>
            <a:off x="2062163" y="2852738"/>
            <a:ext cx="239712" cy="144462"/>
          </a:xfrm>
          <a:prstGeom prst="rect">
            <a:avLst/>
          </a:prstGeom>
          <a:blipFill dpi="0" rotWithShape="1">
            <a:blip r:embed="rId2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47" name="object 235">
            <a:extLst>
              <a:ext uri="{C183D7F6-B498-43B3-948B-1728B52AA6E4}">
                <adec:decorative xmlns:adec="http://schemas.microsoft.com/office/drawing/2017/decorative" val="1"/>
              </a:ext>
            </a:extLst>
          </p:cNvPr>
          <p:cNvSpPr>
            <a:spLocks/>
          </p:cNvSpPr>
          <p:nvPr/>
        </p:nvSpPr>
        <p:spPr bwMode="auto">
          <a:xfrm>
            <a:off x="2287588" y="2892425"/>
            <a:ext cx="15875" cy="95250"/>
          </a:xfrm>
          <a:custGeom>
            <a:avLst/>
            <a:gdLst>
              <a:gd name="T0" fmla="*/ 21396 w 15239"/>
              <a:gd name="T1" fmla="*/ 0 h 94614"/>
              <a:gd name="T2" fmla="*/ 20143 w 15239"/>
              <a:gd name="T3" fmla="*/ 3709 h 94614"/>
              <a:gd name="T4" fmla="*/ 184 w 15239"/>
              <a:gd name="T5" fmla="*/ 97339 h 94614"/>
              <a:gd name="T6" fmla="*/ 0 w 15239"/>
              <a:gd name="T7" fmla="*/ 100428 h 94614"/>
              <a:gd name="T8" fmla="*/ 1139 w 15239"/>
              <a:gd name="T9" fmla="*/ 97339 h 94614"/>
              <a:gd name="T10" fmla="*/ 21109 w 15239"/>
              <a:gd name="T11" fmla="*/ 3601 h 94614"/>
              <a:gd name="T12" fmla="*/ 21396 w 15239"/>
              <a:gd name="T13" fmla="*/ 0 h 946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39" h="94614">
                <a:moveTo>
                  <a:pt x="14808" y="0"/>
                </a:moveTo>
                <a:lnTo>
                  <a:pt x="13941" y="3492"/>
                </a:lnTo>
                <a:lnTo>
                  <a:pt x="127" y="91643"/>
                </a:lnTo>
                <a:lnTo>
                  <a:pt x="0" y="94551"/>
                </a:lnTo>
                <a:lnTo>
                  <a:pt x="788" y="91643"/>
                </a:lnTo>
                <a:lnTo>
                  <a:pt x="14610" y="3390"/>
                </a:lnTo>
                <a:lnTo>
                  <a:pt x="14808" y="0"/>
                </a:lnTo>
                <a:close/>
              </a:path>
            </a:pathLst>
          </a:cu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8" name="object 236">
            <a:extLst>
              <a:ext uri="{C183D7F6-B498-43B3-948B-1728B52AA6E4}">
                <adec:decorative xmlns:adec="http://schemas.microsoft.com/office/drawing/2017/decorative" val="1"/>
              </a:ext>
            </a:extLst>
          </p:cNvPr>
          <p:cNvSpPr>
            <a:spLocks/>
          </p:cNvSpPr>
          <p:nvPr/>
        </p:nvSpPr>
        <p:spPr bwMode="auto">
          <a:xfrm>
            <a:off x="2073275" y="2924175"/>
            <a:ext cx="14288" cy="3175"/>
          </a:xfrm>
          <a:custGeom>
            <a:avLst/>
            <a:gdLst>
              <a:gd name="T0" fmla="*/ 562 w 15239"/>
              <a:gd name="T1" fmla="*/ 0 h 4444"/>
              <a:gd name="T2" fmla="*/ 142 w 15239"/>
              <a:gd name="T3" fmla="*/ 11 h 4444"/>
              <a:gd name="T4" fmla="*/ 0 w 15239"/>
              <a:gd name="T5" fmla="*/ 87 h 4444"/>
              <a:gd name="T6" fmla="*/ 369 w 15239"/>
              <a:gd name="T7" fmla="*/ 108 h 4444"/>
              <a:gd name="T8" fmla="*/ 7537 w 15239"/>
              <a:gd name="T9" fmla="*/ 206 h 4444"/>
              <a:gd name="T10" fmla="*/ 7964 w 15239"/>
              <a:gd name="T11" fmla="*/ 195 h 4444"/>
              <a:gd name="T12" fmla="*/ 8120 w 15239"/>
              <a:gd name="T13" fmla="*/ 108 h 4444"/>
              <a:gd name="T14" fmla="*/ 8071 w 15239"/>
              <a:gd name="T15" fmla="*/ 102 h 4444"/>
              <a:gd name="T16" fmla="*/ 562 w 15239"/>
              <a:gd name="T17" fmla="*/ 0 h 4444"/>
              <a:gd name="T18" fmla="*/ 8277 w 15239"/>
              <a:gd name="T19" fmla="*/ 20 h 4444"/>
              <a:gd name="T20" fmla="*/ 8071 w 15239"/>
              <a:gd name="T21" fmla="*/ 102 h 4444"/>
              <a:gd name="T22" fmla="*/ 8277 w 15239"/>
              <a:gd name="T23" fmla="*/ 20 h 4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39" h="4444">
                <a:moveTo>
                  <a:pt x="1003" y="0"/>
                </a:moveTo>
                <a:lnTo>
                  <a:pt x="253" y="241"/>
                </a:lnTo>
                <a:lnTo>
                  <a:pt x="0" y="1790"/>
                </a:lnTo>
                <a:lnTo>
                  <a:pt x="660" y="2235"/>
                </a:lnTo>
                <a:lnTo>
                  <a:pt x="13461" y="4241"/>
                </a:lnTo>
                <a:lnTo>
                  <a:pt x="14223" y="4025"/>
                </a:lnTo>
                <a:lnTo>
                  <a:pt x="14500" y="2235"/>
                </a:lnTo>
                <a:lnTo>
                  <a:pt x="14414" y="2108"/>
                </a:lnTo>
                <a:lnTo>
                  <a:pt x="1003" y="0"/>
                </a:lnTo>
                <a:close/>
              </a:path>
              <a:path w="15239" h="4444">
                <a:moveTo>
                  <a:pt x="14782" y="406"/>
                </a:moveTo>
                <a:lnTo>
                  <a:pt x="14414" y="2108"/>
                </a:lnTo>
                <a:lnTo>
                  <a:pt x="14782"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49" name="object 237">
            <a:extLst>
              <a:ext uri="{C183D7F6-B498-43B3-948B-1728B52AA6E4}">
                <adec:decorative xmlns:adec="http://schemas.microsoft.com/office/drawing/2017/decorative" val="1"/>
              </a:ext>
            </a:extLst>
          </p:cNvPr>
          <p:cNvSpPr>
            <a:spLocks/>
          </p:cNvSpPr>
          <p:nvPr/>
        </p:nvSpPr>
        <p:spPr bwMode="auto">
          <a:xfrm>
            <a:off x="2078038" y="2882900"/>
            <a:ext cx="15875" cy="9525"/>
          </a:xfrm>
          <a:custGeom>
            <a:avLst/>
            <a:gdLst>
              <a:gd name="T0" fmla="*/ 2421 w 15239"/>
              <a:gd name="T1" fmla="*/ 0 h 8889"/>
              <a:gd name="T2" fmla="*/ 1321 w 15239"/>
              <a:gd name="T3" fmla="*/ 545 h 8889"/>
              <a:gd name="T4" fmla="*/ 0 w 15239"/>
              <a:gd name="T5" fmla="*/ 11377 h 8889"/>
              <a:gd name="T6" fmla="*/ 935 w 15239"/>
              <a:gd name="T7" fmla="*/ 12346 h 8889"/>
              <a:gd name="T8" fmla="*/ 19450 w 15239"/>
              <a:gd name="T9" fmla="*/ 16060 h 8889"/>
              <a:gd name="T10" fmla="*/ 20550 w 15239"/>
              <a:gd name="T11" fmla="*/ 15516 h 8889"/>
              <a:gd name="T12" fmla="*/ 21871 w 15239"/>
              <a:gd name="T13" fmla="*/ 4708 h 8889"/>
              <a:gd name="T14" fmla="*/ 20936 w 15239"/>
              <a:gd name="T15" fmla="*/ 3714 h 8889"/>
              <a:gd name="T16" fmla="*/ 2421 w 15239"/>
              <a:gd name="T17" fmla="*/ 0 h 88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8889">
                <a:moveTo>
                  <a:pt x="1676" y="0"/>
                </a:moveTo>
                <a:lnTo>
                  <a:pt x="914" y="292"/>
                </a:lnTo>
                <a:lnTo>
                  <a:pt x="0" y="6108"/>
                </a:lnTo>
                <a:lnTo>
                  <a:pt x="647" y="6629"/>
                </a:lnTo>
                <a:lnTo>
                  <a:pt x="13462" y="8623"/>
                </a:lnTo>
                <a:lnTo>
                  <a:pt x="14224" y="8331"/>
                </a:lnTo>
                <a:lnTo>
                  <a:pt x="15138" y="2527"/>
                </a:lnTo>
                <a:lnTo>
                  <a:pt x="14490" y="1993"/>
                </a:lnTo>
                <a:lnTo>
                  <a:pt x="16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50" name="object 238">
            <a:extLst>
              <a:ext uri="{C183D7F6-B498-43B3-948B-1728B52AA6E4}">
                <adec:decorative xmlns:adec="http://schemas.microsoft.com/office/drawing/2017/decorative" val="1"/>
              </a:ext>
            </a:extLst>
          </p:cNvPr>
          <p:cNvSpPr>
            <a:spLocks/>
          </p:cNvSpPr>
          <p:nvPr/>
        </p:nvSpPr>
        <p:spPr bwMode="auto">
          <a:xfrm>
            <a:off x="2078038" y="2895600"/>
            <a:ext cx="14287" cy="7938"/>
          </a:xfrm>
          <a:custGeom>
            <a:avLst/>
            <a:gdLst>
              <a:gd name="T0" fmla="*/ 7934 w 15239"/>
              <a:gd name="T1" fmla="*/ 8593 h 7619"/>
              <a:gd name="T2" fmla="*/ 7810 w 15239"/>
              <a:gd name="T3" fmla="*/ 10654 h 7619"/>
              <a:gd name="T4" fmla="*/ 7937 w 15239"/>
              <a:gd name="T5" fmla="*/ 8595 h 7619"/>
              <a:gd name="T6" fmla="*/ 7934 w 15239"/>
              <a:gd name="T7" fmla="*/ 8593 h 7619"/>
              <a:gd name="T8" fmla="*/ 702 w 15239"/>
              <a:gd name="T9" fmla="*/ 0 h 7619"/>
              <a:gd name="T10" fmla="*/ 263 w 15239"/>
              <a:gd name="T11" fmla="*/ 664 h 7619"/>
              <a:gd name="T12" fmla="*/ 0 w 15239"/>
              <a:gd name="T13" fmla="*/ 5382 h 7619"/>
              <a:gd name="T14" fmla="*/ 7934 w 15239"/>
              <a:gd name="T15" fmla="*/ 8593 h 7619"/>
              <a:gd name="T16" fmla="*/ 8222 w 15239"/>
              <a:gd name="T17" fmla="*/ 3875 h 7619"/>
              <a:gd name="T18" fmla="*/ 7873 w 15239"/>
              <a:gd name="T19" fmla="*/ 2922 h 7619"/>
              <a:gd name="T20" fmla="*/ 702 w 15239"/>
              <a:gd name="T21" fmla="*/ 0 h 76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39" h="7619">
                <a:moveTo>
                  <a:pt x="14180" y="5942"/>
                </a:moveTo>
                <a:lnTo>
                  <a:pt x="13957" y="7366"/>
                </a:lnTo>
                <a:lnTo>
                  <a:pt x="14185" y="5943"/>
                </a:lnTo>
                <a:lnTo>
                  <a:pt x="14180" y="5942"/>
                </a:lnTo>
                <a:close/>
              </a:path>
              <a:path w="15239" h="7619">
                <a:moveTo>
                  <a:pt x="1257" y="0"/>
                </a:moveTo>
                <a:lnTo>
                  <a:pt x="469" y="457"/>
                </a:lnTo>
                <a:lnTo>
                  <a:pt x="0" y="3721"/>
                </a:lnTo>
                <a:lnTo>
                  <a:pt x="14180" y="5942"/>
                </a:lnTo>
                <a:lnTo>
                  <a:pt x="14693" y="2679"/>
                </a:lnTo>
                <a:lnTo>
                  <a:pt x="14071" y="2019"/>
                </a:lnTo>
                <a:lnTo>
                  <a:pt x="12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51" name="object 239">
            <a:extLst>
              <a:ext uri="{C183D7F6-B498-43B3-948B-1728B52AA6E4}">
                <adec:decorative xmlns:adec="http://schemas.microsoft.com/office/drawing/2017/decorative" val="1"/>
              </a:ext>
            </a:extLst>
          </p:cNvPr>
          <p:cNvSpPr>
            <a:spLocks/>
          </p:cNvSpPr>
          <p:nvPr/>
        </p:nvSpPr>
        <p:spPr bwMode="auto">
          <a:xfrm>
            <a:off x="2076450" y="2905125"/>
            <a:ext cx="14288" cy="4763"/>
          </a:xfrm>
          <a:custGeom>
            <a:avLst/>
            <a:gdLst>
              <a:gd name="T0" fmla="*/ 554 w 15239"/>
              <a:gd name="T1" fmla="*/ 0 h 4444"/>
              <a:gd name="T2" fmla="*/ 135 w 15239"/>
              <a:gd name="T3" fmla="*/ 427 h 4444"/>
              <a:gd name="T4" fmla="*/ 0 w 15239"/>
              <a:gd name="T5" fmla="*/ 3319 h 4444"/>
              <a:gd name="T6" fmla="*/ 363 w 15239"/>
              <a:gd name="T7" fmla="*/ 4147 h 4444"/>
              <a:gd name="T8" fmla="*/ 7537 w 15239"/>
              <a:gd name="T9" fmla="*/ 7893 h 4444"/>
              <a:gd name="T10" fmla="*/ 7957 w 15239"/>
              <a:gd name="T11" fmla="*/ 7490 h 4444"/>
              <a:gd name="T12" fmla="*/ 8116 w 15239"/>
              <a:gd name="T13" fmla="*/ 4147 h 4444"/>
              <a:gd name="T14" fmla="*/ 554 w 15239"/>
              <a:gd name="T15" fmla="*/ 0 h 4444"/>
              <a:gd name="T16" fmla="*/ 8277 w 15239"/>
              <a:gd name="T17" fmla="*/ 733 h 4444"/>
              <a:gd name="T18" fmla="*/ 8063 w 15239"/>
              <a:gd name="T19" fmla="*/ 3933 h 4444"/>
              <a:gd name="T20" fmla="*/ 8277 w 15239"/>
              <a:gd name="T21" fmla="*/ 733 h 44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39" h="4444">
                <a:moveTo>
                  <a:pt x="990" y="0"/>
                </a:moveTo>
                <a:lnTo>
                  <a:pt x="241" y="228"/>
                </a:lnTo>
                <a:lnTo>
                  <a:pt x="0" y="1778"/>
                </a:lnTo>
                <a:lnTo>
                  <a:pt x="647" y="2222"/>
                </a:lnTo>
                <a:lnTo>
                  <a:pt x="13461" y="4229"/>
                </a:lnTo>
                <a:lnTo>
                  <a:pt x="14211" y="4013"/>
                </a:lnTo>
                <a:lnTo>
                  <a:pt x="14494" y="2222"/>
                </a:lnTo>
                <a:lnTo>
                  <a:pt x="990" y="0"/>
                </a:lnTo>
                <a:close/>
              </a:path>
              <a:path w="15239" h="4444">
                <a:moveTo>
                  <a:pt x="14782" y="393"/>
                </a:moveTo>
                <a:lnTo>
                  <a:pt x="14401" y="2108"/>
                </a:lnTo>
                <a:lnTo>
                  <a:pt x="14782" y="3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52" name="object 240">
            <a:extLst>
              <a:ext uri="{C183D7F6-B498-43B3-948B-1728B52AA6E4}">
                <adec:decorative xmlns:adec="http://schemas.microsoft.com/office/drawing/2017/decorative" val="1"/>
              </a:ext>
            </a:extLst>
          </p:cNvPr>
          <p:cNvSpPr>
            <a:spLocks noChangeArrowheads="1"/>
          </p:cNvSpPr>
          <p:nvPr/>
        </p:nvSpPr>
        <p:spPr bwMode="auto">
          <a:xfrm>
            <a:off x="2039938" y="2873375"/>
            <a:ext cx="39687" cy="60325"/>
          </a:xfrm>
          <a:prstGeom prst="rect">
            <a:avLst/>
          </a:prstGeom>
          <a:blipFill dpi="0" rotWithShape="1">
            <a:blip r:embed="rId2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53" name="object 241">
            <a:extLst>
              <a:ext uri="{C183D7F6-B498-43B3-948B-1728B52AA6E4}">
                <adec:decorative xmlns:adec="http://schemas.microsoft.com/office/drawing/2017/decorative" val="1"/>
              </a:ext>
            </a:extLst>
          </p:cNvPr>
          <p:cNvSpPr>
            <a:spLocks/>
          </p:cNvSpPr>
          <p:nvPr/>
        </p:nvSpPr>
        <p:spPr bwMode="auto">
          <a:xfrm>
            <a:off x="2035175" y="2870200"/>
            <a:ext cx="25400" cy="61913"/>
          </a:xfrm>
          <a:custGeom>
            <a:avLst/>
            <a:gdLst>
              <a:gd name="T0" fmla="*/ 10617 w 25400"/>
              <a:gd name="T1" fmla="*/ 0 h 62230"/>
              <a:gd name="T2" fmla="*/ 9004 w 25400"/>
              <a:gd name="T3" fmla="*/ 894 h 62230"/>
              <a:gd name="T4" fmla="*/ 0 w 25400"/>
              <a:gd name="T5" fmla="*/ 55782 h 62230"/>
              <a:gd name="T6" fmla="*/ 1244 w 25400"/>
              <a:gd name="T7" fmla="*/ 57093 h 62230"/>
              <a:gd name="T8" fmla="*/ 14757 w 25400"/>
              <a:gd name="T9" fmla="*/ 59118 h 62230"/>
              <a:gd name="T10" fmla="*/ 16344 w 25400"/>
              <a:gd name="T11" fmla="*/ 58220 h 62230"/>
              <a:gd name="T12" fmla="*/ 16586 w 25400"/>
              <a:gd name="T13" fmla="*/ 56849 h 62230"/>
              <a:gd name="T14" fmla="*/ 25361 w 25400"/>
              <a:gd name="T15" fmla="*/ 3335 h 62230"/>
              <a:gd name="T16" fmla="*/ 24130 w 25400"/>
              <a:gd name="T17" fmla="*/ 2013 h 62230"/>
              <a:gd name="T18" fmla="*/ 10617 w 25400"/>
              <a:gd name="T19" fmla="*/ 0 h 62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00" h="62230">
                <a:moveTo>
                  <a:pt x="10617" y="0"/>
                </a:moveTo>
                <a:lnTo>
                  <a:pt x="9004" y="939"/>
                </a:lnTo>
                <a:lnTo>
                  <a:pt x="0" y="58407"/>
                </a:lnTo>
                <a:lnTo>
                  <a:pt x="1244" y="59778"/>
                </a:lnTo>
                <a:lnTo>
                  <a:pt x="14757" y="61899"/>
                </a:lnTo>
                <a:lnTo>
                  <a:pt x="16344" y="60959"/>
                </a:lnTo>
                <a:lnTo>
                  <a:pt x="16586" y="59524"/>
                </a:lnTo>
                <a:lnTo>
                  <a:pt x="25361" y="3492"/>
                </a:lnTo>
                <a:lnTo>
                  <a:pt x="24130" y="2108"/>
                </a:lnTo>
                <a:lnTo>
                  <a:pt x="10617" y="0"/>
                </a:lnTo>
                <a:close/>
              </a:path>
            </a:pathLst>
          </a:custGeom>
          <a:solidFill>
            <a:srgbClr val="7DA09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54" name="object 242">
            <a:extLst>
              <a:ext uri="{C183D7F6-B498-43B3-948B-1728B52AA6E4}">
                <adec:decorative xmlns:adec="http://schemas.microsoft.com/office/drawing/2017/decorative" val="1"/>
              </a:ext>
            </a:extLst>
          </p:cNvPr>
          <p:cNvSpPr>
            <a:spLocks noChangeArrowheads="1"/>
          </p:cNvSpPr>
          <p:nvPr/>
        </p:nvSpPr>
        <p:spPr bwMode="auto">
          <a:xfrm>
            <a:off x="2033588" y="2870200"/>
            <a:ext cx="25400" cy="61913"/>
          </a:xfrm>
          <a:prstGeom prst="rect">
            <a:avLst/>
          </a:prstGeom>
          <a:blipFill dpi="0" rotWithShape="1">
            <a:blip r:embed="rId2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55" name="object 243">
            <a:extLst>
              <a:ext uri="{C183D7F6-B498-43B3-948B-1728B52AA6E4}">
                <adec:decorative xmlns:adec="http://schemas.microsoft.com/office/drawing/2017/decorative" val="1"/>
              </a:ext>
            </a:extLst>
          </p:cNvPr>
          <p:cNvSpPr>
            <a:spLocks/>
          </p:cNvSpPr>
          <p:nvPr/>
        </p:nvSpPr>
        <p:spPr bwMode="auto">
          <a:xfrm>
            <a:off x="1997075" y="2327275"/>
            <a:ext cx="12700" cy="46038"/>
          </a:xfrm>
          <a:custGeom>
            <a:avLst/>
            <a:gdLst>
              <a:gd name="T0" fmla="*/ 12433 w 12700"/>
              <a:gd name="T1" fmla="*/ 0 h 46355"/>
              <a:gd name="T2" fmla="*/ 7848 w 12700"/>
              <a:gd name="T3" fmla="*/ 2638 h 46355"/>
              <a:gd name="T4" fmla="*/ 0 w 12700"/>
              <a:gd name="T5" fmla="*/ 42707 h 46355"/>
              <a:gd name="T6" fmla="*/ 4127 w 12700"/>
              <a:gd name="T7" fmla="*/ 43137 h 46355"/>
              <a:gd name="T8" fmla="*/ 12433 w 12700"/>
              <a:gd name="T9" fmla="*/ 0 h 46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00" h="46355">
                <a:moveTo>
                  <a:pt x="12433" y="0"/>
                </a:moveTo>
                <a:lnTo>
                  <a:pt x="7848" y="2806"/>
                </a:lnTo>
                <a:lnTo>
                  <a:pt x="0" y="45427"/>
                </a:lnTo>
                <a:lnTo>
                  <a:pt x="4127" y="45885"/>
                </a:lnTo>
                <a:lnTo>
                  <a:pt x="124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56" name="object 244">
            <a:extLst>
              <a:ext uri="{C183D7F6-B498-43B3-948B-1728B52AA6E4}">
                <adec:decorative xmlns:adec="http://schemas.microsoft.com/office/drawing/2017/decorative" val="1"/>
              </a:ext>
            </a:extLst>
          </p:cNvPr>
          <p:cNvSpPr>
            <a:spLocks noChangeArrowheads="1"/>
          </p:cNvSpPr>
          <p:nvPr/>
        </p:nvSpPr>
        <p:spPr bwMode="auto">
          <a:xfrm>
            <a:off x="2117725" y="2836863"/>
            <a:ext cx="169863" cy="161925"/>
          </a:xfrm>
          <a:prstGeom prst="rect">
            <a:avLst/>
          </a:prstGeom>
          <a:blipFill dpi="0" rotWithShape="1">
            <a:blip r:embed="rId2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57" name="object 245">
            <a:extLst>
              <a:ext uri="{C183D7F6-B498-43B3-948B-1728B52AA6E4}">
                <adec:decorative xmlns:adec="http://schemas.microsoft.com/office/drawing/2017/decorative" val="1"/>
              </a:ext>
            </a:extLst>
          </p:cNvPr>
          <p:cNvSpPr>
            <a:spLocks noChangeArrowheads="1"/>
          </p:cNvSpPr>
          <p:nvPr/>
        </p:nvSpPr>
        <p:spPr bwMode="auto">
          <a:xfrm>
            <a:off x="2078038" y="2344738"/>
            <a:ext cx="214312" cy="20320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58" name="object 246">
            <a:extLst>
              <a:ext uri="{C183D7F6-B498-43B3-948B-1728B52AA6E4}">
                <adec:decorative xmlns:adec="http://schemas.microsoft.com/office/drawing/2017/decorative" val="1"/>
              </a:ext>
            </a:extLst>
          </p:cNvPr>
          <p:cNvSpPr>
            <a:spLocks/>
          </p:cNvSpPr>
          <p:nvPr/>
        </p:nvSpPr>
        <p:spPr bwMode="auto">
          <a:xfrm>
            <a:off x="1347788" y="2197100"/>
            <a:ext cx="133350" cy="401638"/>
          </a:xfrm>
          <a:custGeom>
            <a:avLst/>
            <a:gdLst>
              <a:gd name="T0" fmla="*/ 0 w 134619"/>
              <a:gd name="T1" fmla="*/ 0 h 402589"/>
              <a:gd name="T2" fmla="*/ 11907 w 134619"/>
              <a:gd name="T3" fmla="*/ 383544 h 402589"/>
              <a:gd name="T4" fmla="*/ 107526 w 134619"/>
              <a:gd name="T5" fmla="*/ 393663 h 402589"/>
              <a:gd name="T6" fmla="*/ 123479 w 134619"/>
              <a:gd name="T7" fmla="*/ 5010 h 402589"/>
              <a:gd name="T8" fmla="*/ 0 w 134619"/>
              <a:gd name="T9" fmla="*/ 0 h 402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619" h="402589">
                <a:moveTo>
                  <a:pt x="0" y="0"/>
                </a:moveTo>
                <a:lnTo>
                  <a:pt x="12966" y="391795"/>
                </a:lnTo>
                <a:lnTo>
                  <a:pt x="117094" y="402132"/>
                </a:lnTo>
                <a:lnTo>
                  <a:pt x="134467" y="5118"/>
                </a:lnTo>
                <a:lnTo>
                  <a:pt x="0"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59" name="object 247">
            <a:extLst>
              <a:ext uri="{C183D7F6-B498-43B3-948B-1728B52AA6E4}">
                <adec:decorative xmlns:adec="http://schemas.microsoft.com/office/drawing/2017/decorative" val="1"/>
              </a:ext>
            </a:extLst>
          </p:cNvPr>
          <p:cNvSpPr>
            <a:spLocks/>
          </p:cNvSpPr>
          <p:nvPr/>
        </p:nvSpPr>
        <p:spPr bwMode="auto">
          <a:xfrm>
            <a:off x="1892300" y="1741488"/>
            <a:ext cx="153988" cy="411162"/>
          </a:xfrm>
          <a:custGeom>
            <a:avLst/>
            <a:gdLst>
              <a:gd name="T0" fmla="*/ 10310 w 153669"/>
              <a:gd name="T1" fmla="*/ 0 h 411480"/>
              <a:gd name="T2" fmla="*/ 0 w 153669"/>
              <a:gd name="T3" fmla="*/ 26210 h 411480"/>
              <a:gd name="T4" fmla="*/ 42921 w 153669"/>
              <a:gd name="T5" fmla="*/ 39918 h 411480"/>
              <a:gd name="T6" fmla="*/ 76055 w 153669"/>
              <a:gd name="T7" fmla="*/ 62117 h 411480"/>
              <a:gd name="T8" fmla="*/ 100322 w 153669"/>
              <a:gd name="T9" fmla="*/ 92181 h 411480"/>
              <a:gd name="T10" fmla="*/ 116646 w 153669"/>
              <a:gd name="T11" fmla="*/ 129501 h 411480"/>
              <a:gd name="T12" fmla="*/ 125942 w 153669"/>
              <a:gd name="T13" fmla="*/ 173457 h 411480"/>
              <a:gd name="T14" fmla="*/ 129133 w 153669"/>
              <a:gd name="T15" fmla="*/ 223433 h 411480"/>
              <a:gd name="T16" fmla="*/ 128555 w 153669"/>
              <a:gd name="T17" fmla="*/ 285291 h 411480"/>
              <a:gd name="T18" fmla="*/ 121158 w 153669"/>
              <a:gd name="T19" fmla="*/ 322450 h 411480"/>
              <a:gd name="T20" fmla="*/ 100464 w 153669"/>
              <a:gd name="T21" fmla="*/ 349792 h 411480"/>
              <a:gd name="T22" fmla="*/ 59985 w 153669"/>
              <a:gd name="T23" fmla="*/ 382204 h 411480"/>
              <a:gd name="T24" fmla="*/ 86848 w 153669"/>
              <a:gd name="T25" fmla="*/ 408374 h 411480"/>
              <a:gd name="T26" fmla="*/ 102648 w 153669"/>
              <a:gd name="T27" fmla="*/ 388907 h 411480"/>
              <a:gd name="T28" fmla="*/ 133903 w 153669"/>
              <a:gd name="T29" fmla="*/ 333196 h 411480"/>
              <a:gd name="T30" fmla="*/ 156398 w 153669"/>
              <a:gd name="T31" fmla="*/ 245279 h 411480"/>
              <a:gd name="T32" fmla="*/ 145915 w 153669"/>
              <a:gd name="T33" fmla="*/ 129197 h 411480"/>
              <a:gd name="T34" fmla="*/ 126809 w 153669"/>
              <a:gd name="T35" fmla="*/ 64743 h 411480"/>
              <a:gd name="T36" fmla="*/ 106315 w 153669"/>
              <a:gd name="T37" fmla="*/ 29799 h 411480"/>
              <a:gd name="T38" fmla="*/ 71720 w 153669"/>
              <a:gd name="T39" fmla="*/ 12255 h 411480"/>
              <a:gd name="T40" fmla="*/ 10310 w 153669"/>
              <a:gd name="T41" fmla="*/ 0 h 4114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3669" h="411480">
                <a:moveTo>
                  <a:pt x="10121" y="0"/>
                </a:moveTo>
                <a:lnTo>
                  <a:pt x="0" y="26390"/>
                </a:lnTo>
                <a:lnTo>
                  <a:pt x="42127" y="40197"/>
                </a:lnTo>
                <a:lnTo>
                  <a:pt x="74648" y="62549"/>
                </a:lnTo>
                <a:lnTo>
                  <a:pt x="98467" y="92825"/>
                </a:lnTo>
                <a:lnTo>
                  <a:pt x="114488" y="130405"/>
                </a:lnTo>
                <a:lnTo>
                  <a:pt x="123613" y="174668"/>
                </a:lnTo>
                <a:lnTo>
                  <a:pt x="126745" y="224993"/>
                </a:lnTo>
                <a:lnTo>
                  <a:pt x="126178" y="287284"/>
                </a:lnTo>
                <a:lnTo>
                  <a:pt x="118919" y="324702"/>
                </a:lnTo>
                <a:lnTo>
                  <a:pt x="98606" y="352235"/>
                </a:lnTo>
                <a:lnTo>
                  <a:pt x="58877" y="384873"/>
                </a:lnTo>
                <a:lnTo>
                  <a:pt x="85242" y="411226"/>
                </a:lnTo>
                <a:lnTo>
                  <a:pt x="100750" y="391622"/>
                </a:lnTo>
                <a:lnTo>
                  <a:pt x="131427" y="335522"/>
                </a:lnTo>
                <a:lnTo>
                  <a:pt x="153506" y="246992"/>
                </a:lnTo>
                <a:lnTo>
                  <a:pt x="143217" y="130098"/>
                </a:lnTo>
                <a:lnTo>
                  <a:pt x="124464" y="65193"/>
                </a:lnTo>
                <a:lnTo>
                  <a:pt x="104349" y="30006"/>
                </a:lnTo>
                <a:lnTo>
                  <a:pt x="70394" y="12341"/>
                </a:lnTo>
                <a:lnTo>
                  <a:pt x="10121" y="0"/>
                </a:lnTo>
                <a:close/>
              </a:path>
            </a:pathLst>
          </a:custGeom>
          <a:solidFill>
            <a:srgbClr val="D979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0" name="object 248">
            <a:extLst>
              <a:ext uri="{C183D7F6-B498-43B3-948B-1728B52AA6E4}">
                <adec:decorative xmlns:adec="http://schemas.microsoft.com/office/drawing/2017/decorative" val="1"/>
              </a:ext>
            </a:extLst>
          </p:cNvPr>
          <p:cNvSpPr>
            <a:spLocks/>
          </p:cNvSpPr>
          <p:nvPr/>
        </p:nvSpPr>
        <p:spPr bwMode="auto">
          <a:xfrm>
            <a:off x="1681163" y="2052638"/>
            <a:ext cx="73025" cy="190500"/>
          </a:xfrm>
          <a:custGeom>
            <a:avLst/>
            <a:gdLst>
              <a:gd name="T0" fmla="*/ 5918 w 73025"/>
              <a:gd name="T1" fmla="*/ 0 h 190500"/>
              <a:gd name="T2" fmla="*/ 0 w 73025"/>
              <a:gd name="T3" fmla="*/ 17754 h 190500"/>
              <a:gd name="T4" fmla="*/ 33194 w 73025"/>
              <a:gd name="T5" fmla="*/ 73159 h 190500"/>
              <a:gd name="T6" fmla="*/ 50239 w 73025"/>
              <a:gd name="T7" fmla="*/ 103711 h 190500"/>
              <a:gd name="T8" fmla="*/ 56519 w 73025"/>
              <a:gd name="T9" fmla="*/ 120285 h 190500"/>
              <a:gd name="T10" fmla="*/ 57416 w 73025"/>
              <a:gd name="T11" fmla="*/ 133756 h 190500"/>
              <a:gd name="T12" fmla="*/ 57156 w 73025"/>
              <a:gd name="T13" fmla="*/ 147801 h 190500"/>
              <a:gd name="T14" fmla="*/ 54897 w 73025"/>
              <a:gd name="T15" fmla="*/ 159127 h 190500"/>
              <a:gd name="T16" fmla="*/ 48420 w 73025"/>
              <a:gd name="T17" fmla="*/ 168124 h 190500"/>
              <a:gd name="T18" fmla="*/ 35509 w 73025"/>
              <a:gd name="T19" fmla="*/ 175183 h 190500"/>
              <a:gd name="T20" fmla="*/ 35509 w 73025"/>
              <a:gd name="T21" fmla="*/ 189979 h 190500"/>
              <a:gd name="T22" fmla="*/ 58366 w 73025"/>
              <a:gd name="T23" fmla="*/ 188445 h 190500"/>
              <a:gd name="T24" fmla="*/ 69684 w 73025"/>
              <a:gd name="T25" fmla="*/ 182138 h 190500"/>
              <a:gd name="T26" fmla="*/ 72792 w 73025"/>
              <a:gd name="T27" fmla="*/ 165842 h 190500"/>
              <a:gd name="T28" fmla="*/ 71018 w 73025"/>
              <a:gd name="T29" fmla="*/ 134340 h 190500"/>
              <a:gd name="T30" fmla="*/ 60330 w 73025"/>
              <a:gd name="T31" fmla="*/ 90908 h 190500"/>
              <a:gd name="T32" fmla="*/ 40544 w 73025"/>
              <a:gd name="T33" fmla="*/ 48309 h 190500"/>
              <a:gd name="T34" fmla="*/ 20758 w 73025"/>
              <a:gd name="T35" fmla="*/ 15584 h 190500"/>
              <a:gd name="T36" fmla="*/ 10071 w 73025"/>
              <a:gd name="T37" fmla="*/ 1778 h 190500"/>
              <a:gd name="T38" fmla="*/ 5918 w 73025"/>
              <a:gd name="T39" fmla="*/ 0 h 1905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3025" h="190500">
                <a:moveTo>
                  <a:pt x="5918" y="0"/>
                </a:moveTo>
                <a:lnTo>
                  <a:pt x="0" y="17754"/>
                </a:lnTo>
                <a:lnTo>
                  <a:pt x="33194" y="73159"/>
                </a:lnTo>
                <a:lnTo>
                  <a:pt x="50239" y="103711"/>
                </a:lnTo>
                <a:lnTo>
                  <a:pt x="56519" y="120285"/>
                </a:lnTo>
                <a:lnTo>
                  <a:pt x="57416" y="133756"/>
                </a:lnTo>
                <a:lnTo>
                  <a:pt x="57156" y="147801"/>
                </a:lnTo>
                <a:lnTo>
                  <a:pt x="54897" y="159127"/>
                </a:lnTo>
                <a:lnTo>
                  <a:pt x="48420" y="168124"/>
                </a:lnTo>
                <a:lnTo>
                  <a:pt x="35509" y="175183"/>
                </a:lnTo>
                <a:lnTo>
                  <a:pt x="35509" y="189979"/>
                </a:lnTo>
                <a:lnTo>
                  <a:pt x="58366" y="188445"/>
                </a:lnTo>
                <a:lnTo>
                  <a:pt x="69684" y="182138"/>
                </a:lnTo>
                <a:lnTo>
                  <a:pt x="72792" y="165842"/>
                </a:lnTo>
                <a:lnTo>
                  <a:pt x="71018" y="134340"/>
                </a:lnTo>
                <a:lnTo>
                  <a:pt x="60330" y="90908"/>
                </a:lnTo>
                <a:lnTo>
                  <a:pt x="40544" y="48309"/>
                </a:lnTo>
                <a:lnTo>
                  <a:pt x="20758" y="15584"/>
                </a:lnTo>
                <a:lnTo>
                  <a:pt x="10071" y="1778"/>
                </a:lnTo>
                <a:lnTo>
                  <a:pt x="5918"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1" name="object 249">
            <a:extLst>
              <a:ext uri="{C183D7F6-B498-43B3-948B-1728B52AA6E4}">
                <adec:decorative xmlns:adec="http://schemas.microsoft.com/office/drawing/2017/decorative" val="1"/>
              </a:ext>
            </a:extLst>
          </p:cNvPr>
          <p:cNvSpPr>
            <a:spLocks/>
          </p:cNvSpPr>
          <p:nvPr/>
        </p:nvSpPr>
        <p:spPr bwMode="auto">
          <a:xfrm>
            <a:off x="1544638" y="2098675"/>
            <a:ext cx="88900" cy="184150"/>
          </a:xfrm>
          <a:custGeom>
            <a:avLst/>
            <a:gdLst>
              <a:gd name="T0" fmla="*/ 18878 w 89535"/>
              <a:gd name="T1" fmla="*/ 0 h 183514"/>
              <a:gd name="T2" fmla="*/ 0 w 89535"/>
              <a:gd name="T3" fmla="*/ 0 h 183514"/>
              <a:gd name="T4" fmla="*/ 3525 w 89535"/>
              <a:gd name="T5" fmla="*/ 76113 h 183514"/>
              <a:gd name="T6" fmla="*/ 12771 w 89535"/>
              <a:gd name="T7" fmla="*/ 129051 h 183514"/>
              <a:gd name="T8" fmla="*/ 35533 w 89535"/>
              <a:gd name="T9" fmla="*/ 178889 h 183514"/>
              <a:gd name="T10" fmla="*/ 49482 w 89535"/>
              <a:gd name="T11" fmla="*/ 188958 h 183514"/>
              <a:gd name="T12" fmla="*/ 57472 w 89535"/>
              <a:gd name="T13" fmla="*/ 187645 h 183514"/>
              <a:gd name="T14" fmla="*/ 70507 w 89535"/>
              <a:gd name="T15" fmla="*/ 182557 h 183514"/>
              <a:gd name="T16" fmla="*/ 68838 w 89535"/>
              <a:gd name="T17" fmla="*/ 170332 h 183514"/>
              <a:gd name="T18" fmla="*/ 73828 w 89535"/>
              <a:gd name="T19" fmla="*/ 170029 h 183514"/>
              <a:gd name="T20" fmla="*/ 82094 w 89535"/>
              <a:gd name="T21" fmla="*/ 169275 h 183514"/>
              <a:gd name="T22" fmla="*/ 83593 w 89535"/>
              <a:gd name="T23" fmla="*/ 168281 h 183514"/>
              <a:gd name="T24" fmla="*/ 68279 w 89535"/>
              <a:gd name="T25" fmla="*/ 167296 h 183514"/>
              <a:gd name="T26" fmla="*/ 46923 w 89535"/>
              <a:gd name="T27" fmla="*/ 160630 h 183514"/>
              <a:gd name="T28" fmla="*/ 24990 w 89535"/>
              <a:gd name="T29" fmla="*/ 109280 h 183514"/>
              <a:gd name="T30" fmla="*/ 20269 w 89535"/>
              <a:gd name="T31" fmla="*/ 47546 h 183514"/>
              <a:gd name="T32" fmla="*/ 19212 w 89535"/>
              <a:gd name="T33" fmla="*/ 14930 h 183514"/>
              <a:gd name="T34" fmla="*/ 18878 w 89535"/>
              <a:gd name="T35" fmla="*/ 0 h 1835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535" h="183514">
                <a:moveTo>
                  <a:pt x="20129" y="0"/>
                </a:moveTo>
                <a:lnTo>
                  <a:pt x="0" y="0"/>
                </a:lnTo>
                <a:lnTo>
                  <a:pt x="3758" y="73780"/>
                </a:lnTo>
                <a:lnTo>
                  <a:pt x="13617" y="125093"/>
                </a:lnTo>
                <a:lnTo>
                  <a:pt x="37884" y="173405"/>
                </a:lnTo>
                <a:lnTo>
                  <a:pt x="52755" y="183165"/>
                </a:lnTo>
                <a:lnTo>
                  <a:pt x="61272" y="181892"/>
                </a:lnTo>
                <a:lnTo>
                  <a:pt x="75171" y="176961"/>
                </a:lnTo>
                <a:lnTo>
                  <a:pt x="73393" y="165112"/>
                </a:lnTo>
                <a:lnTo>
                  <a:pt x="78711" y="164818"/>
                </a:lnTo>
                <a:lnTo>
                  <a:pt x="87525" y="164082"/>
                </a:lnTo>
                <a:lnTo>
                  <a:pt x="89123" y="163124"/>
                </a:lnTo>
                <a:lnTo>
                  <a:pt x="72796" y="162166"/>
                </a:lnTo>
                <a:lnTo>
                  <a:pt x="50027" y="155706"/>
                </a:lnTo>
                <a:lnTo>
                  <a:pt x="26644" y="105930"/>
                </a:lnTo>
                <a:lnTo>
                  <a:pt x="21610" y="46088"/>
                </a:lnTo>
                <a:lnTo>
                  <a:pt x="20481" y="14472"/>
                </a:lnTo>
                <a:lnTo>
                  <a:pt x="20129"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2" name="object 250">
            <a:extLst>
              <a:ext uri="{C183D7F6-B498-43B3-948B-1728B52AA6E4}">
                <adec:decorative xmlns:adec="http://schemas.microsoft.com/office/drawing/2017/decorative" val="1"/>
              </a:ext>
            </a:extLst>
          </p:cNvPr>
          <p:cNvSpPr>
            <a:spLocks/>
          </p:cNvSpPr>
          <p:nvPr/>
        </p:nvSpPr>
        <p:spPr bwMode="auto">
          <a:xfrm>
            <a:off x="1687513" y="2222500"/>
            <a:ext cx="42862" cy="31750"/>
          </a:xfrm>
          <a:custGeom>
            <a:avLst/>
            <a:gdLst>
              <a:gd name="T0" fmla="*/ 22461 w 42544"/>
              <a:gd name="T1" fmla="*/ 0 h 31750"/>
              <a:gd name="T2" fmla="*/ 13721 w 42544"/>
              <a:gd name="T3" fmla="*/ 1232 h 31750"/>
              <a:gd name="T4" fmla="*/ 6580 w 42544"/>
              <a:gd name="T5" fmla="*/ 4594 h 31750"/>
              <a:gd name="T6" fmla="*/ 1766 w 42544"/>
              <a:gd name="T7" fmla="*/ 9579 h 31750"/>
              <a:gd name="T8" fmla="*/ 0 w 42544"/>
              <a:gd name="T9" fmla="*/ 15684 h 31750"/>
              <a:gd name="T10" fmla="*/ 1766 w 42544"/>
              <a:gd name="T11" fmla="*/ 21789 h 31750"/>
              <a:gd name="T12" fmla="*/ 6580 w 42544"/>
              <a:gd name="T13" fmla="*/ 26774 h 31750"/>
              <a:gd name="T14" fmla="*/ 13721 w 42544"/>
              <a:gd name="T15" fmla="*/ 30136 h 31750"/>
              <a:gd name="T16" fmla="*/ 22461 w 42544"/>
              <a:gd name="T17" fmla="*/ 31369 h 31750"/>
              <a:gd name="T18" fmla="*/ 31209 w 42544"/>
              <a:gd name="T19" fmla="*/ 30136 h 31750"/>
              <a:gd name="T20" fmla="*/ 38352 w 42544"/>
              <a:gd name="T21" fmla="*/ 26774 h 31750"/>
              <a:gd name="T22" fmla="*/ 43171 w 42544"/>
              <a:gd name="T23" fmla="*/ 21789 h 31750"/>
              <a:gd name="T24" fmla="*/ 44936 w 42544"/>
              <a:gd name="T25" fmla="*/ 15684 h 31750"/>
              <a:gd name="T26" fmla="*/ 43171 w 42544"/>
              <a:gd name="T27" fmla="*/ 9579 h 31750"/>
              <a:gd name="T28" fmla="*/ 38352 w 42544"/>
              <a:gd name="T29" fmla="*/ 4594 h 31750"/>
              <a:gd name="T30" fmla="*/ 31209 w 42544"/>
              <a:gd name="T31" fmla="*/ 1232 h 31750"/>
              <a:gd name="T32" fmla="*/ 22461 w 42544"/>
              <a:gd name="T33" fmla="*/ 0 h 317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544" h="31750">
                <a:moveTo>
                  <a:pt x="21005" y="0"/>
                </a:moveTo>
                <a:lnTo>
                  <a:pt x="12831" y="1232"/>
                </a:lnTo>
                <a:lnTo>
                  <a:pt x="6154" y="4594"/>
                </a:lnTo>
                <a:lnTo>
                  <a:pt x="1651" y="9579"/>
                </a:lnTo>
                <a:lnTo>
                  <a:pt x="0" y="15684"/>
                </a:lnTo>
                <a:lnTo>
                  <a:pt x="1651" y="21789"/>
                </a:lnTo>
                <a:lnTo>
                  <a:pt x="6154" y="26774"/>
                </a:lnTo>
                <a:lnTo>
                  <a:pt x="12831" y="30136"/>
                </a:lnTo>
                <a:lnTo>
                  <a:pt x="21005" y="31369"/>
                </a:lnTo>
                <a:lnTo>
                  <a:pt x="29186" y="30136"/>
                </a:lnTo>
                <a:lnTo>
                  <a:pt x="35867" y="26774"/>
                </a:lnTo>
                <a:lnTo>
                  <a:pt x="40372" y="21789"/>
                </a:lnTo>
                <a:lnTo>
                  <a:pt x="42024" y="15684"/>
                </a:lnTo>
                <a:lnTo>
                  <a:pt x="40372" y="9579"/>
                </a:lnTo>
                <a:lnTo>
                  <a:pt x="35867" y="4594"/>
                </a:lnTo>
                <a:lnTo>
                  <a:pt x="29186" y="1232"/>
                </a:lnTo>
                <a:lnTo>
                  <a:pt x="21005"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3" name="object 251">
            <a:extLst>
              <a:ext uri="{C183D7F6-B498-43B3-948B-1728B52AA6E4}">
                <adec:decorative xmlns:adec="http://schemas.microsoft.com/office/drawing/2017/decorative" val="1"/>
              </a:ext>
            </a:extLst>
          </p:cNvPr>
          <p:cNvSpPr>
            <a:spLocks/>
          </p:cNvSpPr>
          <p:nvPr/>
        </p:nvSpPr>
        <p:spPr bwMode="auto">
          <a:xfrm>
            <a:off x="1611313" y="2246313"/>
            <a:ext cx="42862" cy="34925"/>
          </a:xfrm>
          <a:custGeom>
            <a:avLst/>
            <a:gdLst>
              <a:gd name="T0" fmla="*/ 17728 w 43814"/>
              <a:gd name="T1" fmla="*/ 0 h 36194"/>
              <a:gd name="T2" fmla="*/ 10829 w 43814"/>
              <a:gd name="T3" fmla="*/ 1028 h 36194"/>
              <a:gd name="T4" fmla="*/ 5192 w 43814"/>
              <a:gd name="T5" fmla="*/ 3833 h 36194"/>
              <a:gd name="T6" fmla="*/ 1393 w 43814"/>
              <a:gd name="T7" fmla="*/ 7997 h 36194"/>
              <a:gd name="T8" fmla="*/ 0 w 43814"/>
              <a:gd name="T9" fmla="*/ 13097 h 36194"/>
              <a:gd name="T10" fmla="*/ 1393 w 43814"/>
              <a:gd name="T11" fmla="*/ 18193 h 36194"/>
              <a:gd name="T12" fmla="*/ 5192 w 43814"/>
              <a:gd name="T13" fmla="*/ 22353 h 36194"/>
              <a:gd name="T14" fmla="*/ 10829 w 43814"/>
              <a:gd name="T15" fmla="*/ 25159 h 36194"/>
              <a:gd name="T16" fmla="*/ 17728 w 43814"/>
              <a:gd name="T17" fmla="*/ 26187 h 36194"/>
              <a:gd name="T18" fmla="*/ 24630 w 43814"/>
              <a:gd name="T19" fmla="*/ 25159 h 36194"/>
              <a:gd name="T20" fmla="*/ 30265 w 43814"/>
              <a:gd name="T21" fmla="*/ 22353 h 36194"/>
              <a:gd name="T22" fmla="*/ 34062 w 43814"/>
              <a:gd name="T23" fmla="*/ 18193 h 36194"/>
              <a:gd name="T24" fmla="*/ 35455 w 43814"/>
              <a:gd name="T25" fmla="*/ 13097 h 36194"/>
              <a:gd name="T26" fmla="*/ 34062 w 43814"/>
              <a:gd name="T27" fmla="*/ 7997 h 36194"/>
              <a:gd name="T28" fmla="*/ 30265 w 43814"/>
              <a:gd name="T29" fmla="*/ 3833 h 36194"/>
              <a:gd name="T30" fmla="*/ 24630 w 43814"/>
              <a:gd name="T31" fmla="*/ 1028 h 36194"/>
              <a:gd name="T32" fmla="*/ 17728 w 43814"/>
              <a:gd name="T33" fmla="*/ 0 h 361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814" h="36194">
                <a:moveTo>
                  <a:pt x="21602" y="0"/>
                </a:moveTo>
                <a:lnTo>
                  <a:pt x="13196" y="1418"/>
                </a:lnTo>
                <a:lnTo>
                  <a:pt x="6329" y="5286"/>
                </a:lnTo>
                <a:lnTo>
                  <a:pt x="1698" y="11026"/>
                </a:lnTo>
                <a:lnTo>
                  <a:pt x="0" y="18059"/>
                </a:lnTo>
                <a:lnTo>
                  <a:pt x="1698" y="25085"/>
                </a:lnTo>
                <a:lnTo>
                  <a:pt x="6329" y="30821"/>
                </a:lnTo>
                <a:lnTo>
                  <a:pt x="13196" y="34688"/>
                </a:lnTo>
                <a:lnTo>
                  <a:pt x="21602" y="36106"/>
                </a:lnTo>
                <a:lnTo>
                  <a:pt x="30014" y="34688"/>
                </a:lnTo>
                <a:lnTo>
                  <a:pt x="36880" y="30821"/>
                </a:lnTo>
                <a:lnTo>
                  <a:pt x="41508" y="25085"/>
                </a:lnTo>
                <a:lnTo>
                  <a:pt x="43205" y="18059"/>
                </a:lnTo>
                <a:lnTo>
                  <a:pt x="41508" y="11026"/>
                </a:lnTo>
                <a:lnTo>
                  <a:pt x="36880" y="5286"/>
                </a:lnTo>
                <a:lnTo>
                  <a:pt x="30014" y="1418"/>
                </a:lnTo>
                <a:lnTo>
                  <a:pt x="21602"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4" name="object 252">
            <a:extLst>
              <a:ext uri="{C183D7F6-B498-43B3-948B-1728B52AA6E4}">
                <adec:decorative xmlns:adec="http://schemas.microsoft.com/office/drawing/2017/decorative" val="1"/>
              </a:ext>
            </a:extLst>
          </p:cNvPr>
          <p:cNvSpPr>
            <a:spLocks noChangeArrowheads="1"/>
          </p:cNvSpPr>
          <p:nvPr/>
        </p:nvSpPr>
        <p:spPr bwMode="auto">
          <a:xfrm>
            <a:off x="1890713" y="2105025"/>
            <a:ext cx="119062" cy="119063"/>
          </a:xfrm>
          <a:prstGeom prst="rect">
            <a:avLst/>
          </a:prstGeom>
          <a:blipFill dpi="0" rotWithShape="1">
            <a:blip r:embed="rId3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65" name="object 253">
            <a:extLst>
              <a:ext uri="{C183D7F6-B498-43B3-948B-1728B52AA6E4}">
                <adec:decorative xmlns:adec="http://schemas.microsoft.com/office/drawing/2017/decorative" val="1"/>
              </a:ext>
            </a:extLst>
          </p:cNvPr>
          <p:cNvSpPr>
            <a:spLocks noChangeArrowheads="1"/>
          </p:cNvSpPr>
          <p:nvPr/>
        </p:nvSpPr>
        <p:spPr bwMode="auto">
          <a:xfrm>
            <a:off x="1908175" y="2124075"/>
            <a:ext cx="84138" cy="84138"/>
          </a:xfrm>
          <a:prstGeom prst="rect">
            <a:avLst/>
          </a:prstGeom>
          <a:blipFill dpi="0" rotWithShape="1">
            <a:blip r:embed="rId3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66" name="object 254">
            <a:extLst>
              <a:ext uri="{C183D7F6-B498-43B3-948B-1728B52AA6E4}">
                <adec:decorative xmlns:adec="http://schemas.microsoft.com/office/drawing/2017/decorative" val="1"/>
              </a:ext>
            </a:extLst>
          </p:cNvPr>
          <p:cNvSpPr>
            <a:spLocks noChangeArrowheads="1"/>
          </p:cNvSpPr>
          <p:nvPr/>
        </p:nvSpPr>
        <p:spPr bwMode="auto">
          <a:xfrm>
            <a:off x="1922463" y="2138363"/>
            <a:ext cx="55562" cy="55562"/>
          </a:xfrm>
          <a:prstGeom prst="rect">
            <a:avLst/>
          </a:prstGeom>
          <a:blipFill dpi="0" rotWithShape="1">
            <a:blip r:embed="rId3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67" name="object 255">
            <a:extLst>
              <a:ext uri="{C183D7F6-B498-43B3-948B-1728B52AA6E4}">
                <adec:decorative xmlns:adec="http://schemas.microsoft.com/office/drawing/2017/decorative" val="1"/>
              </a:ext>
            </a:extLst>
          </p:cNvPr>
          <p:cNvSpPr>
            <a:spLocks/>
          </p:cNvSpPr>
          <p:nvPr/>
        </p:nvSpPr>
        <p:spPr bwMode="auto">
          <a:xfrm>
            <a:off x="1533525" y="1736725"/>
            <a:ext cx="174625" cy="368300"/>
          </a:xfrm>
          <a:custGeom>
            <a:avLst/>
            <a:gdLst>
              <a:gd name="T0" fmla="*/ 166634 w 173989"/>
              <a:gd name="T1" fmla="*/ 0 h 367664"/>
              <a:gd name="T2" fmla="*/ 126488 w 173989"/>
              <a:gd name="T3" fmla="*/ 29058 h 367664"/>
              <a:gd name="T4" fmla="*/ 81626 w 173989"/>
              <a:gd name="T5" fmla="*/ 86576 h 367664"/>
              <a:gd name="T6" fmla="*/ 58564 w 173989"/>
              <a:gd name="T7" fmla="*/ 123953 h 367664"/>
              <a:gd name="T8" fmla="*/ 35408 w 173989"/>
              <a:gd name="T9" fmla="*/ 190093 h 367664"/>
              <a:gd name="T10" fmla="*/ 31648 w 173989"/>
              <a:gd name="T11" fmla="*/ 217212 h 367664"/>
              <a:gd name="T12" fmla="*/ 27806 w 173989"/>
              <a:gd name="T13" fmla="*/ 237723 h 367664"/>
              <a:gd name="T14" fmla="*/ 24814 w 173989"/>
              <a:gd name="T15" fmla="*/ 250702 h 367664"/>
              <a:gd name="T16" fmla="*/ 23610 w 173989"/>
              <a:gd name="T17" fmla="*/ 255233 h 367664"/>
              <a:gd name="T18" fmla="*/ 0 w 173989"/>
              <a:gd name="T19" fmla="*/ 373015 h 367664"/>
              <a:gd name="T20" fmla="*/ 38137 w 173989"/>
              <a:gd name="T21" fmla="*/ 373015 h 367664"/>
              <a:gd name="T22" fmla="*/ 38735 w 173989"/>
              <a:gd name="T23" fmla="*/ 332263 h 367664"/>
              <a:gd name="T24" fmla="*/ 42903 w 173989"/>
              <a:gd name="T25" fmla="*/ 311334 h 367664"/>
              <a:gd name="T26" fmla="*/ 54222 w 173989"/>
              <a:gd name="T27" fmla="*/ 303624 h 367664"/>
              <a:gd name="T28" fmla="*/ 101899 w 173989"/>
              <a:gd name="T29" fmla="*/ 301223 h 367664"/>
              <a:gd name="T30" fmla="*/ 146664 w 173989"/>
              <a:gd name="T31" fmla="*/ 301223 h 367664"/>
              <a:gd name="T32" fmla="*/ 68100 w 173989"/>
              <a:gd name="T33" fmla="*/ 224005 h 367664"/>
              <a:gd name="T34" fmla="*/ 60153 w 173989"/>
              <a:gd name="T35" fmla="*/ 212110 h 367664"/>
              <a:gd name="T36" fmla="*/ 60530 w 173989"/>
              <a:gd name="T37" fmla="*/ 197920 h 367664"/>
              <a:gd name="T38" fmla="*/ 71955 w 173989"/>
              <a:gd name="T39" fmla="*/ 172230 h 367664"/>
              <a:gd name="T40" fmla="*/ 97157 w 173989"/>
              <a:gd name="T41" fmla="*/ 125843 h 367664"/>
              <a:gd name="T42" fmla="*/ 129836 w 173989"/>
              <a:gd name="T43" fmla="*/ 74341 h 367664"/>
              <a:gd name="T44" fmla="*/ 155819 w 173989"/>
              <a:gd name="T45" fmla="*/ 44294 h 367664"/>
              <a:gd name="T46" fmla="*/ 179168 w 173989"/>
              <a:gd name="T47" fmla="*/ 26791 h 367664"/>
              <a:gd name="T48" fmla="*/ 168511 w 173989"/>
              <a:gd name="T49" fmla="*/ 1601 h 367664"/>
              <a:gd name="T50" fmla="*/ 166634 w 173989"/>
              <a:gd name="T51" fmla="*/ 0 h 367664"/>
              <a:gd name="T52" fmla="*/ 146664 w 173989"/>
              <a:gd name="T53" fmla="*/ 301223 h 367664"/>
              <a:gd name="T54" fmla="*/ 101899 w 173989"/>
              <a:gd name="T55" fmla="*/ 301223 h 367664"/>
              <a:gd name="T56" fmla="*/ 117916 w 173989"/>
              <a:gd name="T57" fmla="*/ 305531 h 367664"/>
              <a:gd name="T58" fmla="*/ 131038 w 173989"/>
              <a:gd name="T59" fmla="*/ 319709 h 367664"/>
              <a:gd name="T60" fmla="*/ 147984 w 173989"/>
              <a:gd name="T61" fmla="*/ 348031 h 367664"/>
              <a:gd name="T62" fmla="*/ 168866 w 173989"/>
              <a:gd name="T63" fmla="*/ 323044 h 367664"/>
              <a:gd name="T64" fmla="*/ 146664 w 173989"/>
              <a:gd name="T65" fmla="*/ 301223 h 3676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989" h="367664">
                <a:moveTo>
                  <a:pt x="161251" y="0"/>
                </a:moveTo>
                <a:lnTo>
                  <a:pt x="122402" y="28609"/>
                </a:lnTo>
                <a:lnTo>
                  <a:pt x="78989" y="85240"/>
                </a:lnTo>
                <a:lnTo>
                  <a:pt x="56672" y="122040"/>
                </a:lnTo>
                <a:lnTo>
                  <a:pt x="34264" y="187159"/>
                </a:lnTo>
                <a:lnTo>
                  <a:pt x="30626" y="213859"/>
                </a:lnTo>
                <a:lnTo>
                  <a:pt x="26908" y="234053"/>
                </a:lnTo>
                <a:lnTo>
                  <a:pt x="24013" y="246833"/>
                </a:lnTo>
                <a:lnTo>
                  <a:pt x="22847" y="251294"/>
                </a:lnTo>
                <a:lnTo>
                  <a:pt x="0" y="367258"/>
                </a:lnTo>
                <a:lnTo>
                  <a:pt x="36906" y="367258"/>
                </a:lnTo>
                <a:lnTo>
                  <a:pt x="37482" y="327133"/>
                </a:lnTo>
                <a:lnTo>
                  <a:pt x="41517" y="306528"/>
                </a:lnTo>
                <a:lnTo>
                  <a:pt x="52470" y="298937"/>
                </a:lnTo>
                <a:lnTo>
                  <a:pt x="98608" y="296574"/>
                </a:lnTo>
                <a:lnTo>
                  <a:pt x="141926" y="296574"/>
                </a:lnTo>
                <a:lnTo>
                  <a:pt x="65900" y="220548"/>
                </a:lnTo>
                <a:lnTo>
                  <a:pt x="58210" y="208836"/>
                </a:lnTo>
                <a:lnTo>
                  <a:pt x="58575" y="194865"/>
                </a:lnTo>
                <a:lnTo>
                  <a:pt x="69632" y="169573"/>
                </a:lnTo>
                <a:lnTo>
                  <a:pt x="94018" y="123901"/>
                </a:lnTo>
                <a:lnTo>
                  <a:pt x="125642" y="73194"/>
                </a:lnTo>
                <a:lnTo>
                  <a:pt x="150787" y="43611"/>
                </a:lnTo>
                <a:lnTo>
                  <a:pt x="173380" y="26377"/>
                </a:lnTo>
                <a:lnTo>
                  <a:pt x="163068" y="1574"/>
                </a:lnTo>
                <a:lnTo>
                  <a:pt x="161251" y="0"/>
                </a:lnTo>
                <a:close/>
              </a:path>
              <a:path w="173989" h="367664">
                <a:moveTo>
                  <a:pt x="141926" y="296574"/>
                </a:moveTo>
                <a:lnTo>
                  <a:pt x="98608" y="296574"/>
                </a:lnTo>
                <a:lnTo>
                  <a:pt x="114107" y="300815"/>
                </a:lnTo>
                <a:lnTo>
                  <a:pt x="126804" y="314776"/>
                </a:lnTo>
                <a:lnTo>
                  <a:pt x="143205" y="342658"/>
                </a:lnTo>
                <a:lnTo>
                  <a:pt x="163410" y="318058"/>
                </a:lnTo>
                <a:lnTo>
                  <a:pt x="141926" y="296574"/>
                </a:lnTo>
                <a:close/>
              </a:path>
            </a:pathLst>
          </a:custGeom>
          <a:solidFill>
            <a:srgbClr val="D979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8" name="object 256">
            <a:extLst>
              <a:ext uri="{C183D7F6-B498-43B3-948B-1728B52AA6E4}">
                <adec:decorative xmlns:adec="http://schemas.microsoft.com/office/drawing/2017/decorative" val="1"/>
              </a:ext>
            </a:extLst>
          </p:cNvPr>
          <p:cNvSpPr>
            <a:spLocks/>
          </p:cNvSpPr>
          <p:nvPr/>
        </p:nvSpPr>
        <p:spPr bwMode="auto">
          <a:xfrm>
            <a:off x="1360488" y="2509838"/>
            <a:ext cx="681037" cy="134937"/>
          </a:xfrm>
          <a:custGeom>
            <a:avLst/>
            <a:gdLst>
              <a:gd name="T0" fmla="*/ 640303 w 681989"/>
              <a:gd name="T1" fmla="*/ 96772 h 135255"/>
              <a:gd name="T2" fmla="*/ 459451 w 681989"/>
              <a:gd name="T3" fmla="*/ 96772 h 135255"/>
              <a:gd name="T4" fmla="*/ 484448 w 681989"/>
              <a:gd name="T5" fmla="*/ 110999 h 135255"/>
              <a:gd name="T6" fmla="*/ 531128 w 681989"/>
              <a:gd name="T7" fmla="*/ 129585 h 135255"/>
              <a:gd name="T8" fmla="*/ 557936 w 681989"/>
              <a:gd name="T9" fmla="*/ 132180 h 135255"/>
              <a:gd name="T10" fmla="*/ 589345 w 681989"/>
              <a:gd name="T11" fmla="*/ 128700 h 135255"/>
              <a:gd name="T12" fmla="*/ 619579 w 681989"/>
              <a:gd name="T13" fmla="*/ 114503 h 135255"/>
              <a:gd name="T14" fmla="*/ 640303 w 681989"/>
              <a:gd name="T15" fmla="*/ 96772 h 135255"/>
              <a:gd name="T16" fmla="*/ 107002 w 681989"/>
              <a:gd name="T17" fmla="*/ 0 h 135255"/>
              <a:gd name="T18" fmla="*/ 6713 w 681989"/>
              <a:gd name="T19" fmla="*/ 22082 h 135255"/>
              <a:gd name="T20" fmla="*/ 0 w 681989"/>
              <a:gd name="T21" fmla="*/ 77003 h 135255"/>
              <a:gd name="T22" fmla="*/ 4035 w 681989"/>
              <a:gd name="T23" fmla="*/ 84077 h 135255"/>
              <a:gd name="T24" fmla="*/ 443807 w 681989"/>
              <a:gd name="T25" fmla="*/ 97063 h 135255"/>
              <a:gd name="T26" fmla="*/ 459451 w 681989"/>
              <a:gd name="T27" fmla="*/ 96772 h 135255"/>
              <a:gd name="T28" fmla="*/ 640303 w 681989"/>
              <a:gd name="T29" fmla="*/ 96772 h 135255"/>
              <a:gd name="T30" fmla="*/ 669836 w 681989"/>
              <a:gd name="T31" fmla="*/ 63987 h 135255"/>
              <a:gd name="T32" fmla="*/ 673141 w 681989"/>
              <a:gd name="T33" fmla="*/ 51547 h 135255"/>
              <a:gd name="T34" fmla="*/ 587284 w 681989"/>
              <a:gd name="T35" fmla="*/ 51547 h 135255"/>
              <a:gd name="T36" fmla="*/ 573177 w 681989"/>
              <a:gd name="T37" fmla="*/ 48752 h 135255"/>
              <a:gd name="T38" fmla="*/ 568601 w 681989"/>
              <a:gd name="T39" fmla="*/ 43677 h 135255"/>
              <a:gd name="T40" fmla="*/ 570581 w 681989"/>
              <a:gd name="T41" fmla="*/ 39718 h 135255"/>
              <a:gd name="T42" fmla="*/ 577192 w 681989"/>
              <a:gd name="T43" fmla="*/ 36763 h 135255"/>
              <a:gd name="T44" fmla="*/ 586508 w 681989"/>
              <a:gd name="T45" fmla="*/ 34702 h 135255"/>
              <a:gd name="T46" fmla="*/ 599299 w 681989"/>
              <a:gd name="T47" fmla="*/ 31655 h 135255"/>
              <a:gd name="T48" fmla="*/ 614108 w 681989"/>
              <a:gd name="T49" fmla="*/ 26562 h 135255"/>
              <a:gd name="T50" fmla="*/ 625639 w 681989"/>
              <a:gd name="T51" fmla="*/ 20657 h 135255"/>
              <a:gd name="T52" fmla="*/ 472060 w 681989"/>
              <a:gd name="T53" fmla="*/ 20569 h 135255"/>
              <a:gd name="T54" fmla="*/ 466624 w 681989"/>
              <a:gd name="T55" fmla="*/ 20429 h 135255"/>
              <a:gd name="T56" fmla="*/ 107002 w 681989"/>
              <a:gd name="T57" fmla="*/ 0 h 135255"/>
              <a:gd name="T58" fmla="*/ 664805 w 681989"/>
              <a:gd name="T59" fmla="*/ 43279 h 135255"/>
              <a:gd name="T60" fmla="*/ 652350 w 681989"/>
              <a:gd name="T61" fmla="*/ 44289 h 135255"/>
              <a:gd name="T62" fmla="*/ 608911 w 681989"/>
              <a:gd name="T63" fmla="*/ 50172 h 135255"/>
              <a:gd name="T64" fmla="*/ 587284 w 681989"/>
              <a:gd name="T65" fmla="*/ 51547 h 135255"/>
              <a:gd name="T66" fmla="*/ 673141 w 681989"/>
              <a:gd name="T67" fmla="*/ 51547 h 135255"/>
              <a:gd name="T68" fmla="*/ 673187 w 681989"/>
              <a:gd name="T69" fmla="*/ 49386 h 135255"/>
              <a:gd name="T70" fmla="*/ 671107 w 681989"/>
              <a:gd name="T71" fmla="*/ 44508 h 135255"/>
              <a:gd name="T72" fmla="*/ 664805 w 681989"/>
              <a:gd name="T73" fmla="*/ 43279 h 135255"/>
              <a:gd name="T74" fmla="*/ 569081 w 681989"/>
              <a:gd name="T75" fmla="*/ 10443 h 135255"/>
              <a:gd name="T76" fmla="*/ 526921 w 681989"/>
              <a:gd name="T77" fmla="*/ 11752 h 135255"/>
              <a:gd name="T78" fmla="*/ 501067 w 681989"/>
              <a:gd name="T79" fmla="*/ 15454 h 135255"/>
              <a:gd name="T80" fmla="*/ 490161 w 681989"/>
              <a:gd name="T81" fmla="*/ 18887 h 135255"/>
              <a:gd name="T82" fmla="*/ 480200 w 681989"/>
              <a:gd name="T83" fmla="*/ 20324 h 135255"/>
              <a:gd name="T84" fmla="*/ 472060 w 681989"/>
              <a:gd name="T85" fmla="*/ 20569 h 135255"/>
              <a:gd name="T86" fmla="*/ 625686 w 681989"/>
              <a:gd name="T87" fmla="*/ 20569 h 135255"/>
              <a:gd name="T88" fmla="*/ 628596 w 681989"/>
              <a:gd name="T89" fmla="*/ 15170 h 135255"/>
              <a:gd name="T90" fmla="*/ 609114 w 681989"/>
              <a:gd name="T91" fmla="*/ 11569 h 135255"/>
              <a:gd name="T92" fmla="*/ 569081 w 681989"/>
              <a:gd name="T93" fmla="*/ 10443 h 1352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1989" h="135255">
                <a:moveTo>
                  <a:pt x="648404" y="98844"/>
                </a:moveTo>
                <a:lnTo>
                  <a:pt x="465264" y="98844"/>
                </a:lnTo>
                <a:lnTo>
                  <a:pt x="490577" y="113376"/>
                </a:lnTo>
                <a:lnTo>
                  <a:pt x="537849" y="132359"/>
                </a:lnTo>
                <a:lnTo>
                  <a:pt x="564994" y="135010"/>
                </a:lnTo>
                <a:lnTo>
                  <a:pt x="596801" y="131455"/>
                </a:lnTo>
                <a:lnTo>
                  <a:pt x="627418" y="116954"/>
                </a:lnTo>
                <a:lnTo>
                  <a:pt x="648404" y="98844"/>
                </a:lnTo>
                <a:close/>
              </a:path>
              <a:path w="681989" h="135255">
                <a:moveTo>
                  <a:pt x="108356" y="0"/>
                </a:moveTo>
                <a:lnTo>
                  <a:pt x="6794" y="22555"/>
                </a:lnTo>
                <a:lnTo>
                  <a:pt x="0" y="78651"/>
                </a:lnTo>
                <a:lnTo>
                  <a:pt x="4089" y="85877"/>
                </a:lnTo>
                <a:lnTo>
                  <a:pt x="449421" y="99141"/>
                </a:lnTo>
                <a:lnTo>
                  <a:pt x="465264" y="98844"/>
                </a:lnTo>
                <a:lnTo>
                  <a:pt x="648404" y="98844"/>
                </a:lnTo>
                <a:lnTo>
                  <a:pt x="678311" y="65358"/>
                </a:lnTo>
                <a:lnTo>
                  <a:pt x="681658" y="52650"/>
                </a:lnTo>
                <a:lnTo>
                  <a:pt x="594714" y="52650"/>
                </a:lnTo>
                <a:lnTo>
                  <a:pt x="580428" y="49796"/>
                </a:lnTo>
                <a:lnTo>
                  <a:pt x="575795" y="44612"/>
                </a:lnTo>
                <a:lnTo>
                  <a:pt x="577800" y="40568"/>
                </a:lnTo>
                <a:lnTo>
                  <a:pt x="584494" y="37550"/>
                </a:lnTo>
                <a:lnTo>
                  <a:pt x="593928" y="35445"/>
                </a:lnTo>
                <a:lnTo>
                  <a:pt x="606881" y="32333"/>
                </a:lnTo>
                <a:lnTo>
                  <a:pt x="621877" y="27131"/>
                </a:lnTo>
                <a:lnTo>
                  <a:pt x="633554" y="21099"/>
                </a:lnTo>
                <a:lnTo>
                  <a:pt x="478033" y="21009"/>
                </a:lnTo>
                <a:lnTo>
                  <a:pt x="472528" y="20866"/>
                </a:lnTo>
                <a:lnTo>
                  <a:pt x="108356" y="0"/>
                </a:lnTo>
                <a:close/>
              </a:path>
              <a:path w="681989" h="135255">
                <a:moveTo>
                  <a:pt x="673216" y="44205"/>
                </a:moveTo>
                <a:lnTo>
                  <a:pt x="660603" y="45237"/>
                </a:lnTo>
                <a:lnTo>
                  <a:pt x="616615" y="51246"/>
                </a:lnTo>
                <a:lnTo>
                  <a:pt x="594714" y="52650"/>
                </a:lnTo>
                <a:lnTo>
                  <a:pt x="681658" y="52650"/>
                </a:lnTo>
                <a:lnTo>
                  <a:pt x="681704" y="50443"/>
                </a:lnTo>
                <a:lnTo>
                  <a:pt x="679597" y="45461"/>
                </a:lnTo>
                <a:lnTo>
                  <a:pt x="673216" y="44205"/>
                </a:lnTo>
                <a:close/>
              </a:path>
              <a:path w="681989" h="135255">
                <a:moveTo>
                  <a:pt x="576281" y="10668"/>
                </a:moveTo>
                <a:lnTo>
                  <a:pt x="533590" y="12004"/>
                </a:lnTo>
                <a:lnTo>
                  <a:pt x="507403" y="15786"/>
                </a:lnTo>
                <a:lnTo>
                  <a:pt x="496362" y="19292"/>
                </a:lnTo>
                <a:lnTo>
                  <a:pt x="486275" y="20759"/>
                </a:lnTo>
                <a:lnTo>
                  <a:pt x="478033" y="21009"/>
                </a:lnTo>
                <a:lnTo>
                  <a:pt x="633602" y="21009"/>
                </a:lnTo>
                <a:lnTo>
                  <a:pt x="636549" y="15494"/>
                </a:lnTo>
                <a:lnTo>
                  <a:pt x="616820" y="11817"/>
                </a:lnTo>
                <a:lnTo>
                  <a:pt x="576281" y="10668"/>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69" name="object 257">
            <a:extLst>
              <a:ext uri="{C183D7F6-B498-43B3-948B-1728B52AA6E4}">
                <adec:decorative xmlns:adec="http://schemas.microsoft.com/office/drawing/2017/decorative" val="1"/>
              </a:ext>
            </a:extLst>
          </p:cNvPr>
          <p:cNvSpPr>
            <a:spLocks noChangeArrowheads="1"/>
          </p:cNvSpPr>
          <p:nvPr/>
        </p:nvSpPr>
        <p:spPr bwMode="auto">
          <a:xfrm>
            <a:off x="1879600" y="2392363"/>
            <a:ext cx="138113" cy="385762"/>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70" name="object 258">
            <a:extLst>
              <a:ext uri="{C183D7F6-B498-43B3-948B-1728B52AA6E4}">
                <adec:decorative xmlns:adec="http://schemas.microsoft.com/office/drawing/2017/decorative" val="1"/>
              </a:ext>
            </a:extLst>
          </p:cNvPr>
          <p:cNvSpPr>
            <a:spLocks noChangeArrowheads="1"/>
          </p:cNvSpPr>
          <p:nvPr/>
        </p:nvSpPr>
        <p:spPr bwMode="auto">
          <a:xfrm>
            <a:off x="1989138" y="2371725"/>
            <a:ext cx="19050" cy="635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71" name="object 259">
            <a:extLst>
              <a:ext uri="{C183D7F6-B498-43B3-948B-1728B52AA6E4}">
                <adec:decorative xmlns:adec="http://schemas.microsoft.com/office/drawing/2017/decorative" val="1"/>
              </a:ext>
            </a:extLst>
          </p:cNvPr>
          <p:cNvSpPr>
            <a:spLocks noChangeArrowheads="1"/>
          </p:cNvSpPr>
          <p:nvPr/>
        </p:nvSpPr>
        <p:spPr bwMode="auto">
          <a:xfrm>
            <a:off x="1976438" y="2373313"/>
            <a:ext cx="38100" cy="22225"/>
          </a:xfrm>
          <a:prstGeom prst="rect">
            <a:avLst/>
          </a:prstGeom>
          <a:blipFill dpi="0" rotWithShape="1">
            <a:blip r:embed="rId3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72" name="object 260">
            <a:extLst>
              <a:ext uri="{C183D7F6-B498-43B3-948B-1728B52AA6E4}">
                <adec:decorative xmlns:adec="http://schemas.microsoft.com/office/drawing/2017/decorative" val="1"/>
              </a:ext>
            </a:extLst>
          </p:cNvPr>
          <p:cNvSpPr>
            <a:spLocks/>
          </p:cNvSpPr>
          <p:nvPr/>
        </p:nvSpPr>
        <p:spPr bwMode="auto">
          <a:xfrm>
            <a:off x="1900238" y="2520950"/>
            <a:ext cx="96837" cy="36513"/>
          </a:xfrm>
          <a:custGeom>
            <a:avLst/>
            <a:gdLst>
              <a:gd name="T0" fmla="*/ 67140 w 97155"/>
              <a:gd name="T1" fmla="*/ 0 h 36830"/>
              <a:gd name="T2" fmla="*/ 44761 w 97155"/>
              <a:gd name="T3" fmla="*/ 167 h 36830"/>
              <a:gd name="T4" fmla="*/ 4788 w 97155"/>
              <a:gd name="T5" fmla="*/ 1900 h 36830"/>
              <a:gd name="T6" fmla="*/ 0 w 97155"/>
              <a:gd name="T7" fmla="*/ 19022 h 36830"/>
              <a:gd name="T8" fmla="*/ 782 w 97155"/>
              <a:gd name="T9" fmla="*/ 28058 h 36830"/>
              <a:gd name="T10" fmla="*/ 9291 w 97155"/>
              <a:gd name="T11" fmla="*/ 32009 h 36830"/>
              <a:gd name="T12" fmla="*/ 27663 w 97155"/>
              <a:gd name="T13" fmla="*/ 33870 h 36830"/>
              <a:gd name="T14" fmla="*/ 34777 w 97155"/>
              <a:gd name="T15" fmla="*/ 28053 h 36830"/>
              <a:gd name="T16" fmla="*/ 76973 w 97155"/>
              <a:gd name="T17" fmla="*/ 16916 h 36830"/>
              <a:gd name="T18" fmla="*/ 93742 w 97155"/>
              <a:gd name="T19" fmla="*/ 13040 h 36830"/>
              <a:gd name="T20" fmla="*/ 91722 w 97155"/>
              <a:gd name="T21" fmla="*/ 5871 h 36830"/>
              <a:gd name="T22" fmla="*/ 80076 w 97155"/>
              <a:gd name="T23" fmla="*/ 1778 h 36830"/>
              <a:gd name="T24" fmla="*/ 67140 w 97155"/>
              <a:gd name="T25" fmla="*/ 0 h 368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155" h="36830">
                <a:moveTo>
                  <a:pt x="69150" y="0"/>
                </a:moveTo>
                <a:lnTo>
                  <a:pt x="46100" y="178"/>
                </a:lnTo>
                <a:lnTo>
                  <a:pt x="4932" y="2054"/>
                </a:lnTo>
                <a:lnTo>
                  <a:pt x="0" y="20560"/>
                </a:lnTo>
                <a:lnTo>
                  <a:pt x="809" y="30329"/>
                </a:lnTo>
                <a:lnTo>
                  <a:pt x="9570" y="34599"/>
                </a:lnTo>
                <a:lnTo>
                  <a:pt x="28491" y="36610"/>
                </a:lnTo>
                <a:lnTo>
                  <a:pt x="35818" y="30324"/>
                </a:lnTo>
                <a:lnTo>
                  <a:pt x="79278" y="18284"/>
                </a:lnTo>
                <a:lnTo>
                  <a:pt x="96550" y="14093"/>
                </a:lnTo>
                <a:lnTo>
                  <a:pt x="94467" y="6346"/>
                </a:lnTo>
                <a:lnTo>
                  <a:pt x="82474" y="1922"/>
                </a:lnTo>
                <a:lnTo>
                  <a:pt x="69150"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73" name="object 261">
            <a:extLst>
              <a:ext uri="{C183D7F6-B498-43B3-948B-1728B52AA6E4}">
                <adec:decorative xmlns:adec="http://schemas.microsoft.com/office/drawing/2017/decorative" val="1"/>
              </a:ext>
            </a:extLst>
          </p:cNvPr>
          <p:cNvSpPr>
            <a:spLocks/>
          </p:cNvSpPr>
          <p:nvPr/>
        </p:nvSpPr>
        <p:spPr bwMode="auto">
          <a:xfrm>
            <a:off x="1358900" y="2536825"/>
            <a:ext cx="15875" cy="60325"/>
          </a:xfrm>
          <a:custGeom>
            <a:avLst/>
            <a:gdLst>
              <a:gd name="T0" fmla="*/ 0 w 16509"/>
              <a:gd name="T1" fmla="*/ 0 h 59055"/>
              <a:gd name="T2" fmla="*/ 1116 w 16509"/>
              <a:gd name="T3" fmla="*/ 55753 h 59055"/>
              <a:gd name="T4" fmla="*/ 696 w 16509"/>
              <a:gd name="T5" fmla="*/ 69457 h 59055"/>
              <a:gd name="T6" fmla="*/ 8509 w 16509"/>
              <a:gd name="T7" fmla="*/ 71381 h 59055"/>
              <a:gd name="T8" fmla="*/ 11303 w 16509"/>
              <a:gd name="T9" fmla="*/ 67043 h 59055"/>
              <a:gd name="T10" fmla="*/ 0 w 16509"/>
              <a:gd name="T11" fmla="*/ 0 h 590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09" h="59055">
                <a:moveTo>
                  <a:pt x="0" y="0"/>
                </a:moveTo>
                <a:lnTo>
                  <a:pt x="1587" y="46037"/>
                </a:lnTo>
                <a:lnTo>
                  <a:pt x="990" y="57353"/>
                </a:lnTo>
                <a:lnTo>
                  <a:pt x="12103" y="58940"/>
                </a:lnTo>
                <a:lnTo>
                  <a:pt x="16078" y="55359"/>
                </a:lnTo>
                <a:lnTo>
                  <a:pt x="0"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74" name="object 262">
            <a:extLst>
              <a:ext uri="{C183D7F6-B498-43B3-948B-1728B52AA6E4}">
                <adec:decorative xmlns:adec="http://schemas.microsoft.com/office/drawing/2017/decorative" val="1"/>
              </a:ext>
            </a:extLst>
          </p:cNvPr>
          <p:cNvSpPr>
            <a:spLocks/>
          </p:cNvSpPr>
          <p:nvPr/>
        </p:nvSpPr>
        <p:spPr bwMode="auto">
          <a:xfrm>
            <a:off x="8212138" y="6154738"/>
            <a:ext cx="749300" cy="552450"/>
          </a:xfrm>
          <a:custGeom>
            <a:avLst/>
            <a:gdLst>
              <a:gd name="T0" fmla="*/ 711465 w 748665"/>
              <a:gd name="T1" fmla="*/ 0 h 552450"/>
              <a:gd name="T2" fmla="*/ 42467 w 748665"/>
              <a:gd name="T3" fmla="*/ 0 h 552450"/>
              <a:gd name="T4" fmla="*/ 25943 w 748665"/>
              <a:gd name="T5" fmla="*/ 2801 h 552450"/>
              <a:gd name="T6" fmla="*/ 12443 w 748665"/>
              <a:gd name="T7" fmla="*/ 10440 h 552450"/>
              <a:gd name="T8" fmla="*/ 3340 w 748665"/>
              <a:gd name="T9" fmla="*/ 21766 h 552450"/>
              <a:gd name="T10" fmla="*/ 0 w 748665"/>
              <a:gd name="T11" fmla="*/ 35628 h 552450"/>
              <a:gd name="T12" fmla="*/ 0 w 748665"/>
              <a:gd name="T13" fmla="*/ 516646 h 552450"/>
              <a:gd name="T14" fmla="*/ 3340 w 748665"/>
              <a:gd name="T15" fmla="*/ 530494 h 552450"/>
              <a:gd name="T16" fmla="*/ 12443 w 748665"/>
              <a:gd name="T17" fmla="*/ 541815 h 552450"/>
              <a:gd name="T18" fmla="*/ 25943 w 748665"/>
              <a:gd name="T19" fmla="*/ 549453 h 552450"/>
              <a:gd name="T20" fmla="*/ 42467 w 748665"/>
              <a:gd name="T21" fmla="*/ 552255 h 552450"/>
              <a:gd name="T22" fmla="*/ 711465 w 748665"/>
              <a:gd name="T23" fmla="*/ 552255 h 552450"/>
              <a:gd name="T24" fmla="*/ 727992 w 748665"/>
              <a:gd name="T25" fmla="*/ 549453 h 552450"/>
              <a:gd name="T26" fmla="*/ 741491 w 748665"/>
              <a:gd name="T27" fmla="*/ 541815 h 552450"/>
              <a:gd name="T28" fmla="*/ 750593 w 748665"/>
              <a:gd name="T29" fmla="*/ 530494 h 552450"/>
              <a:gd name="T30" fmla="*/ 753932 w 748665"/>
              <a:gd name="T31" fmla="*/ 516646 h 552450"/>
              <a:gd name="T32" fmla="*/ 753932 w 748665"/>
              <a:gd name="T33" fmla="*/ 35628 h 552450"/>
              <a:gd name="T34" fmla="*/ 750593 w 748665"/>
              <a:gd name="T35" fmla="*/ 21766 h 552450"/>
              <a:gd name="T36" fmla="*/ 741491 w 748665"/>
              <a:gd name="T37" fmla="*/ 10440 h 552450"/>
              <a:gd name="T38" fmla="*/ 727992 w 748665"/>
              <a:gd name="T39" fmla="*/ 2801 h 552450"/>
              <a:gd name="T40" fmla="*/ 711465 w 748665"/>
              <a:gd name="T41" fmla="*/ 0 h 5524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48665" h="552450">
                <a:moveTo>
                  <a:pt x="706058" y="0"/>
                </a:moveTo>
                <a:lnTo>
                  <a:pt x="42143" y="0"/>
                </a:lnTo>
                <a:lnTo>
                  <a:pt x="25745" y="2801"/>
                </a:lnTo>
                <a:lnTo>
                  <a:pt x="12348" y="10440"/>
                </a:lnTo>
                <a:lnTo>
                  <a:pt x="3313" y="21766"/>
                </a:lnTo>
                <a:lnTo>
                  <a:pt x="0" y="35628"/>
                </a:lnTo>
                <a:lnTo>
                  <a:pt x="0" y="516646"/>
                </a:lnTo>
                <a:lnTo>
                  <a:pt x="3313" y="530494"/>
                </a:lnTo>
                <a:lnTo>
                  <a:pt x="12348" y="541815"/>
                </a:lnTo>
                <a:lnTo>
                  <a:pt x="25745" y="549453"/>
                </a:lnTo>
                <a:lnTo>
                  <a:pt x="42143" y="552255"/>
                </a:lnTo>
                <a:lnTo>
                  <a:pt x="706058" y="552255"/>
                </a:lnTo>
                <a:lnTo>
                  <a:pt x="722459" y="549453"/>
                </a:lnTo>
                <a:lnTo>
                  <a:pt x="735855" y="541815"/>
                </a:lnTo>
                <a:lnTo>
                  <a:pt x="744888" y="530494"/>
                </a:lnTo>
                <a:lnTo>
                  <a:pt x="748201" y="516646"/>
                </a:lnTo>
                <a:lnTo>
                  <a:pt x="748201" y="35628"/>
                </a:lnTo>
                <a:lnTo>
                  <a:pt x="744888" y="21766"/>
                </a:lnTo>
                <a:lnTo>
                  <a:pt x="735855" y="10440"/>
                </a:lnTo>
                <a:lnTo>
                  <a:pt x="722459" y="2801"/>
                </a:lnTo>
                <a:lnTo>
                  <a:pt x="7060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75" name="object 263">
            <a:extLst>
              <a:ext uri="{C183D7F6-B498-43B3-948B-1728B52AA6E4}">
                <adec:decorative xmlns:adec="http://schemas.microsoft.com/office/drawing/2017/decorative" val="1"/>
              </a:ext>
            </a:extLst>
          </p:cNvPr>
          <p:cNvSpPr>
            <a:spLocks/>
          </p:cNvSpPr>
          <p:nvPr/>
        </p:nvSpPr>
        <p:spPr bwMode="auto">
          <a:xfrm>
            <a:off x="8212138" y="6154738"/>
            <a:ext cx="749300" cy="552450"/>
          </a:xfrm>
          <a:custGeom>
            <a:avLst/>
            <a:gdLst>
              <a:gd name="T0" fmla="*/ 753932 w 748665"/>
              <a:gd name="T1" fmla="*/ 516646 h 552450"/>
              <a:gd name="T2" fmla="*/ 750593 w 748665"/>
              <a:gd name="T3" fmla="*/ 530494 h 552450"/>
              <a:gd name="T4" fmla="*/ 741491 w 748665"/>
              <a:gd name="T5" fmla="*/ 541815 h 552450"/>
              <a:gd name="T6" fmla="*/ 727992 w 748665"/>
              <a:gd name="T7" fmla="*/ 549453 h 552450"/>
              <a:gd name="T8" fmla="*/ 711465 w 748665"/>
              <a:gd name="T9" fmla="*/ 552255 h 552450"/>
              <a:gd name="T10" fmla="*/ 42467 w 748665"/>
              <a:gd name="T11" fmla="*/ 552255 h 552450"/>
              <a:gd name="T12" fmla="*/ 25943 w 748665"/>
              <a:gd name="T13" fmla="*/ 549453 h 552450"/>
              <a:gd name="T14" fmla="*/ 12443 w 748665"/>
              <a:gd name="T15" fmla="*/ 541815 h 552450"/>
              <a:gd name="T16" fmla="*/ 3340 w 748665"/>
              <a:gd name="T17" fmla="*/ 530494 h 552450"/>
              <a:gd name="T18" fmla="*/ 0 w 748665"/>
              <a:gd name="T19" fmla="*/ 516646 h 552450"/>
              <a:gd name="T20" fmla="*/ 0 w 748665"/>
              <a:gd name="T21" fmla="*/ 35628 h 552450"/>
              <a:gd name="T22" fmla="*/ 3340 w 748665"/>
              <a:gd name="T23" fmla="*/ 21766 h 552450"/>
              <a:gd name="T24" fmla="*/ 12443 w 748665"/>
              <a:gd name="T25" fmla="*/ 10440 h 552450"/>
              <a:gd name="T26" fmla="*/ 25943 w 748665"/>
              <a:gd name="T27" fmla="*/ 2801 h 552450"/>
              <a:gd name="T28" fmla="*/ 42467 w 748665"/>
              <a:gd name="T29" fmla="*/ 0 h 552450"/>
              <a:gd name="T30" fmla="*/ 711465 w 748665"/>
              <a:gd name="T31" fmla="*/ 0 h 552450"/>
              <a:gd name="T32" fmla="*/ 727992 w 748665"/>
              <a:gd name="T33" fmla="*/ 2801 h 552450"/>
              <a:gd name="T34" fmla="*/ 741491 w 748665"/>
              <a:gd name="T35" fmla="*/ 10440 h 552450"/>
              <a:gd name="T36" fmla="*/ 750593 w 748665"/>
              <a:gd name="T37" fmla="*/ 21766 h 552450"/>
              <a:gd name="T38" fmla="*/ 753932 w 748665"/>
              <a:gd name="T39" fmla="*/ 35628 h 552450"/>
              <a:gd name="T40" fmla="*/ 753932 w 748665"/>
              <a:gd name="T41" fmla="*/ 516646 h 5524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48665" h="552450">
                <a:moveTo>
                  <a:pt x="748201" y="516646"/>
                </a:moveTo>
                <a:lnTo>
                  <a:pt x="744888" y="530494"/>
                </a:lnTo>
                <a:lnTo>
                  <a:pt x="735855" y="541815"/>
                </a:lnTo>
                <a:lnTo>
                  <a:pt x="722459" y="549453"/>
                </a:lnTo>
                <a:lnTo>
                  <a:pt x="706058" y="552255"/>
                </a:lnTo>
                <a:lnTo>
                  <a:pt x="42143" y="552255"/>
                </a:lnTo>
                <a:lnTo>
                  <a:pt x="25745" y="549453"/>
                </a:lnTo>
                <a:lnTo>
                  <a:pt x="12348" y="541815"/>
                </a:lnTo>
                <a:lnTo>
                  <a:pt x="3313" y="530494"/>
                </a:lnTo>
                <a:lnTo>
                  <a:pt x="0" y="516646"/>
                </a:lnTo>
                <a:lnTo>
                  <a:pt x="0" y="35628"/>
                </a:lnTo>
                <a:lnTo>
                  <a:pt x="3313" y="21766"/>
                </a:lnTo>
                <a:lnTo>
                  <a:pt x="12348" y="10440"/>
                </a:lnTo>
                <a:lnTo>
                  <a:pt x="25745" y="2801"/>
                </a:lnTo>
                <a:lnTo>
                  <a:pt x="42143" y="0"/>
                </a:lnTo>
                <a:lnTo>
                  <a:pt x="706058" y="0"/>
                </a:lnTo>
                <a:lnTo>
                  <a:pt x="722459" y="2801"/>
                </a:lnTo>
                <a:lnTo>
                  <a:pt x="735855" y="10440"/>
                </a:lnTo>
                <a:lnTo>
                  <a:pt x="744888" y="21766"/>
                </a:lnTo>
                <a:lnTo>
                  <a:pt x="748201" y="35628"/>
                </a:lnTo>
                <a:lnTo>
                  <a:pt x="748201" y="516646"/>
                </a:lnTo>
                <a:close/>
              </a:path>
            </a:pathLst>
          </a:custGeom>
          <a:noFill/>
          <a:ln w="6461">
            <a:solidFill>
              <a:srgbClr val="80828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576" name="object 264">
            <a:extLst>
              <a:ext uri="{C183D7F6-B498-43B3-948B-1728B52AA6E4}">
                <adec:decorative xmlns:adec="http://schemas.microsoft.com/office/drawing/2017/decorative" val="1"/>
              </a:ext>
            </a:extLst>
          </p:cNvPr>
          <p:cNvSpPr>
            <a:spLocks noChangeArrowheads="1"/>
          </p:cNvSpPr>
          <p:nvPr/>
        </p:nvSpPr>
        <p:spPr bwMode="auto">
          <a:xfrm>
            <a:off x="8597900" y="6470650"/>
            <a:ext cx="146050" cy="71438"/>
          </a:xfrm>
          <a:prstGeom prst="rect">
            <a:avLst/>
          </a:prstGeom>
          <a:blipFill dpi="0" rotWithShape="1">
            <a:blip r:embed="rId3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77" name="object 265">
            <a:extLst>
              <a:ext uri="{C183D7F6-B498-43B3-948B-1728B52AA6E4}">
                <adec:decorative xmlns:adec="http://schemas.microsoft.com/office/drawing/2017/decorative" val="1"/>
              </a:ext>
            </a:extLst>
          </p:cNvPr>
          <p:cNvSpPr>
            <a:spLocks noChangeArrowheads="1"/>
          </p:cNvSpPr>
          <p:nvPr/>
        </p:nvSpPr>
        <p:spPr bwMode="auto">
          <a:xfrm>
            <a:off x="8413750" y="6470650"/>
            <a:ext cx="184150" cy="7938"/>
          </a:xfrm>
          <a:prstGeom prst="rect">
            <a:avLst/>
          </a:prstGeom>
          <a:blipFill dpi="0" rotWithShape="1">
            <a:blip r:embed="rId3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78" name="object 266">
            <a:extLst>
              <a:ext uri="{C183D7F6-B498-43B3-948B-1728B52AA6E4}">
                <adec:decorative xmlns:adec="http://schemas.microsoft.com/office/drawing/2017/decorative" val="1"/>
              </a:ext>
            </a:extLst>
          </p:cNvPr>
          <p:cNvSpPr>
            <a:spLocks/>
          </p:cNvSpPr>
          <p:nvPr/>
        </p:nvSpPr>
        <p:spPr bwMode="auto">
          <a:xfrm>
            <a:off x="8410575" y="6535738"/>
            <a:ext cx="166688" cy="0"/>
          </a:xfrm>
          <a:custGeom>
            <a:avLst/>
            <a:gdLst>
              <a:gd name="T0" fmla="*/ 0 w 166370"/>
              <a:gd name="T1" fmla="*/ 168644 w 166370"/>
              <a:gd name="T2" fmla="*/ 0 60000 65536"/>
              <a:gd name="T3" fmla="*/ 0 60000 65536"/>
            </a:gdLst>
            <a:ahLst/>
            <a:cxnLst>
              <a:cxn ang="T2">
                <a:pos x="T0" y="0"/>
              </a:cxn>
              <a:cxn ang="T3">
                <a:pos x="T1" y="0"/>
              </a:cxn>
            </a:cxnLst>
            <a:rect l="0" t="0" r="r" b="b"/>
            <a:pathLst>
              <a:path w="166370">
                <a:moveTo>
                  <a:pt x="0" y="0"/>
                </a:moveTo>
                <a:lnTo>
                  <a:pt x="165770" y="0"/>
                </a:lnTo>
              </a:path>
            </a:pathLst>
          </a:custGeom>
          <a:noFill/>
          <a:ln w="5366">
            <a:solidFill>
              <a:srgbClr val="E0E1E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579" name="object 267">
            <a:extLst>
              <a:ext uri="{C183D7F6-B498-43B3-948B-1728B52AA6E4}">
                <adec:decorative xmlns:adec="http://schemas.microsoft.com/office/drawing/2017/decorative" val="1"/>
              </a:ext>
            </a:extLst>
          </p:cNvPr>
          <p:cNvSpPr>
            <a:spLocks noChangeArrowheads="1"/>
          </p:cNvSpPr>
          <p:nvPr/>
        </p:nvSpPr>
        <p:spPr bwMode="auto">
          <a:xfrm>
            <a:off x="8261350" y="6480175"/>
            <a:ext cx="139700" cy="52388"/>
          </a:xfrm>
          <a:prstGeom prst="rect">
            <a:avLst/>
          </a:prstGeom>
          <a:blipFill dpi="0" rotWithShape="1">
            <a:blip r:embed="rId3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80" name="object 268">
            <a:extLst>
              <a:ext uri="{C183D7F6-B498-43B3-948B-1728B52AA6E4}">
                <adec:decorative xmlns:adec="http://schemas.microsoft.com/office/drawing/2017/decorative" val="1"/>
              </a:ext>
            </a:extLst>
          </p:cNvPr>
          <p:cNvSpPr>
            <a:spLocks/>
          </p:cNvSpPr>
          <p:nvPr/>
        </p:nvSpPr>
        <p:spPr bwMode="auto">
          <a:xfrm>
            <a:off x="8261350" y="6505575"/>
            <a:ext cx="139700" cy="0"/>
          </a:xfrm>
          <a:custGeom>
            <a:avLst/>
            <a:gdLst>
              <a:gd name="T0" fmla="*/ 0 w 139700"/>
              <a:gd name="T1" fmla="*/ 139458 w 139700"/>
              <a:gd name="T2" fmla="*/ 0 60000 65536"/>
              <a:gd name="T3" fmla="*/ 0 60000 65536"/>
            </a:gdLst>
            <a:ahLst/>
            <a:cxnLst>
              <a:cxn ang="T2">
                <a:pos x="T0" y="0"/>
              </a:cxn>
              <a:cxn ang="T3">
                <a:pos x="T1" y="0"/>
              </a:cxn>
            </a:cxnLst>
            <a:rect l="0" t="0" r="r" b="b"/>
            <a:pathLst>
              <a:path w="139700">
                <a:moveTo>
                  <a:pt x="0" y="0"/>
                </a:moveTo>
                <a:lnTo>
                  <a:pt x="139458" y="0"/>
                </a:lnTo>
              </a:path>
            </a:pathLst>
          </a:custGeom>
          <a:noFill/>
          <a:ln w="6794">
            <a:solidFill>
              <a:srgbClr val="B7B8B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581" name="object 269">
            <a:extLst>
              <a:ext uri="{C183D7F6-B498-43B3-948B-1728B52AA6E4}">
                <adec:decorative xmlns:adec="http://schemas.microsoft.com/office/drawing/2017/decorative" val="1"/>
              </a:ext>
            </a:extLst>
          </p:cNvPr>
          <p:cNvSpPr>
            <a:spLocks/>
          </p:cNvSpPr>
          <p:nvPr/>
        </p:nvSpPr>
        <p:spPr bwMode="auto">
          <a:xfrm>
            <a:off x="8410575" y="6540500"/>
            <a:ext cx="325438" cy="0"/>
          </a:xfrm>
          <a:custGeom>
            <a:avLst/>
            <a:gdLst>
              <a:gd name="T0" fmla="*/ 0 w 325120"/>
              <a:gd name="T1" fmla="*/ 327750 w 325120"/>
              <a:gd name="T2" fmla="*/ 0 60000 65536"/>
              <a:gd name="T3" fmla="*/ 0 60000 65536"/>
            </a:gdLst>
            <a:ahLst/>
            <a:cxnLst>
              <a:cxn ang="T2">
                <a:pos x="T0" y="0"/>
              </a:cxn>
              <a:cxn ang="T3">
                <a:pos x="T1" y="0"/>
              </a:cxn>
            </a:cxnLst>
            <a:rect l="0" t="0" r="r" b="b"/>
            <a:pathLst>
              <a:path w="325120">
                <a:moveTo>
                  <a:pt x="0" y="0"/>
                </a:moveTo>
                <a:lnTo>
                  <a:pt x="324879" y="0"/>
                </a:lnTo>
              </a:path>
            </a:pathLst>
          </a:custGeom>
          <a:noFill/>
          <a:ln w="3175">
            <a:solidFill>
              <a:srgbClr val="AEAFA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582" name="object 270">
            <a:extLst>
              <a:ext uri="{C183D7F6-B498-43B3-948B-1728B52AA6E4}">
                <adec:decorative xmlns:adec="http://schemas.microsoft.com/office/drawing/2017/decorative" val="1"/>
              </a:ext>
            </a:extLst>
          </p:cNvPr>
          <p:cNvSpPr>
            <a:spLocks/>
          </p:cNvSpPr>
          <p:nvPr/>
        </p:nvSpPr>
        <p:spPr bwMode="auto">
          <a:xfrm>
            <a:off x="8804275" y="6505575"/>
            <a:ext cx="74613" cy="1588"/>
          </a:xfrm>
          <a:custGeom>
            <a:avLst/>
            <a:gdLst>
              <a:gd name="T0" fmla="*/ 67146 w 75565"/>
              <a:gd name="T1" fmla="*/ 0 h 1904"/>
              <a:gd name="T2" fmla="*/ 0 w 75565"/>
              <a:gd name="T3" fmla="*/ 0 h 1904"/>
              <a:gd name="T4" fmla="*/ 0 w 75565"/>
              <a:gd name="T5" fmla="*/ 293 h 1904"/>
              <a:gd name="T6" fmla="*/ 63121 w 75565"/>
              <a:gd name="T7" fmla="*/ 293 h 1904"/>
              <a:gd name="T8" fmla="*/ 67146 w 75565"/>
              <a:gd name="T9" fmla="*/ 0 h 19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565" h="1904">
                <a:moveTo>
                  <a:pt x="75262" y="0"/>
                </a:moveTo>
                <a:lnTo>
                  <a:pt x="0" y="0"/>
                </a:lnTo>
                <a:lnTo>
                  <a:pt x="0" y="1501"/>
                </a:lnTo>
                <a:lnTo>
                  <a:pt x="70750" y="1501"/>
                </a:lnTo>
                <a:lnTo>
                  <a:pt x="75262"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583" name="object 271">
            <a:extLst>
              <a:ext uri="{C183D7F6-B498-43B3-948B-1728B52AA6E4}">
                <adec:decorative xmlns:adec="http://schemas.microsoft.com/office/drawing/2017/decorative" val="1"/>
              </a:ext>
            </a:extLst>
          </p:cNvPr>
          <p:cNvSpPr>
            <a:spLocks noChangeArrowheads="1"/>
          </p:cNvSpPr>
          <p:nvPr/>
        </p:nvSpPr>
        <p:spPr bwMode="auto">
          <a:xfrm>
            <a:off x="8399463" y="6435725"/>
            <a:ext cx="14287" cy="139700"/>
          </a:xfrm>
          <a:prstGeom prst="rect">
            <a:avLst/>
          </a:prstGeom>
          <a:blipFill dpi="0" rotWithShape="1">
            <a:blip r:embed="rId3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84" name="object 272">
            <a:extLst>
              <a:ext uri="{C183D7F6-B498-43B3-948B-1728B52AA6E4}">
                <adec:decorative xmlns:adec="http://schemas.microsoft.com/office/drawing/2017/decorative" val="1"/>
              </a:ext>
            </a:extLst>
          </p:cNvPr>
          <p:cNvSpPr>
            <a:spLocks noChangeArrowheads="1"/>
          </p:cNvSpPr>
          <p:nvPr/>
        </p:nvSpPr>
        <p:spPr bwMode="auto">
          <a:xfrm>
            <a:off x="8250238" y="6469063"/>
            <a:ext cx="11112" cy="73025"/>
          </a:xfrm>
          <a:prstGeom prst="rect">
            <a:avLst/>
          </a:prstGeom>
          <a:blipFill dpi="0" rotWithShape="1">
            <a:blip r:embed="rId4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85" name="object 273">
            <a:extLst>
              <a:ext uri="{C183D7F6-B498-43B3-948B-1728B52AA6E4}">
                <adec:decorative xmlns:adec="http://schemas.microsoft.com/office/drawing/2017/decorative" val="1"/>
              </a:ext>
            </a:extLst>
          </p:cNvPr>
          <p:cNvSpPr>
            <a:spLocks noChangeArrowheads="1"/>
          </p:cNvSpPr>
          <p:nvPr/>
        </p:nvSpPr>
        <p:spPr bwMode="auto">
          <a:xfrm>
            <a:off x="8743950" y="6492875"/>
            <a:ext cx="60325" cy="26988"/>
          </a:xfrm>
          <a:prstGeom prst="rect">
            <a:avLst/>
          </a:prstGeom>
          <a:blipFill dpi="0" rotWithShape="1">
            <a:blip r:embed="rId4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86" name="object 274">
            <a:extLst>
              <a:ext uri="{C183D7F6-B498-43B3-948B-1728B52AA6E4}">
                <adec:decorative xmlns:adec="http://schemas.microsoft.com/office/drawing/2017/decorative" val="1"/>
              </a:ext>
            </a:extLst>
          </p:cNvPr>
          <p:cNvSpPr>
            <a:spLocks noChangeArrowheads="1"/>
          </p:cNvSpPr>
          <p:nvPr/>
        </p:nvSpPr>
        <p:spPr bwMode="auto">
          <a:xfrm>
            <a:off x="8413750" y="6472238"/>
            <a:ext cx="188913" cy="66675"/>
          </a:xfrm>
          <a:prstGeom prst="rect">
            <a:avLst/>
          </a:prstGeom>
          <a:blipFill dpi="0" rotWithShape="1">
            <a:blip r:embed="rId4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87" name="object 275">
            <a:extLst>
              <a:ext uri="{C183D7F6-B498-43B3-948B-1728B52AA6E4}">
                <adec:decorative xmlns:adec="http://schemas.microsoft.com/office/drawing/2017/decorative" val="1"/>
              </a:ext>
            </a:extLst>
          </p:cNvPr>
          <p:cNvSpPr>
            <a:spLocks noChangeArrowheads="1"/>
          </p:cNvSpPr>
          <p:nvPr/>
        </p:nvSpPr>
        <p:spPr bwMode="auto">
          <a:xfrm>
            <a:off x="8278813" y="6207125"/>
            <a:ext cx="612775" cy="431800"/>
          </a:xfrm>
          <a:prstGeom prst="rect">
            <a:avLst/>
          </a:prstGeom>
          <a:blipFill dpi="0" rotWithShape="1">
            <a:blip r:embed="rId4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
        <p:nvSpPr>
          <p:cNvPr id="13588" name="object 276">
            <a:extLst>
              <a:ext uri="{C183D7F6-B498-43B3-948B-1728B52AA6E4}">
                <adec:decorative xmlns:adec="http://schemas.microsoft.com/office/drawing/2017/decorative" val="1"/>
              </a:ext>
            </a:extLst>
          </p:cNvPr>
          <p:cNvSpPr>
            <a:spLocks/>
          </p:cNvSpPr>
          <p:nvPr/>
        </p:nvSpPr>
        <p:spPr bwMode="auto">
          <a:xfrm>
            <a:off x="8897938" y="6419850"/>
            <a:ext cx="11112" cy="9525"/>
          </a:xfrm>
          <a:custGeom>
            <a:avLst/>
            <a:gdLst>
              <a:gd name="T0" fmla="*/ 0 w 10795"/>
              <a:gd name="T1" fmla="*/ 0 h 10795"/>
              <a:gd name="T2" fmla="*/ 13474 w 10795"/>
              <a:gd name="T3" fmla="*/ 0 h 10795"/>
              <a:gd name="T4" fmla="*/ 13474 w 10795"/>
              <a:gd name="T5" fmla="*/ 3496 h 10795"/>
              <a:gd name="T6" fmla="*/ 0 w 10795"/>
              <a:gd name="T7" fmla="*/ 3496 h 10795"/>
              <a:gd name="T8" fmla="*/ 0 w 10795"/>
              <a:gd name="T9" fmla="*/ 0 h 107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95" h="10795">
                <a:moveTo>
                  <a:pt x="0" y="0"/>
                </a:moveTo>
                <a:lnTo>
                  <a:pt x="10385" y="0"/>
                </a:lnTo>
                <a:lnTo>
                  <a:pt x="10385" y="10786"/>
                </a:lnTo>
                <a:lnTo>
                  <a:pt x="0" y="10786"/>
                </a:lnTo>
                <a:lnTo>
                  <a:pt x="0"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77" name="object 277">
            <a:extLst>
              <a:ext uri="{C183D7F6-B498-43B3-948B-1728B52AA6E4}">
                <adec:decorative xmlns:adec="http://schemas.microsoft.com/office/drawing/2017/decorative" val="1"/>
              </a:ext>
            </a:extLst>
          </p:cNvPr>
          <p:cNvSpPr txBox="1"/>
          <p:nvPr/>
        </p:nvSpPr>
        <p:spPr>
          <a:xfrm>
            <a:off x="74613" y="5954713"/>
            <a:ext cx="333375" cy="147637"/>
          </a:xfrm>
          <a:prstGeom prst="rect">
            <a:avLst/>
          </a:prstGeom>
        </p:spPr>
        <p:txBody>
          <a:bodyPr lIns="0" tIns="12700" rIns="0" bIns="0">
            <a:spAutoFit/>
          </a:bodyPr>
          <a:lstStyle/>
          <a:p>
            <a:pPr marL="12700" eaLnBrk="1" fontAlgn="auto" hangingPunct="1">
              <a:spcBef>
                <a:spcPts val="100"/>
              </a:spcBef>
              <a:spcAft>
                <a:spcPts val="0"/>
              </a:spcAft>
              <a:defRPr/>
            </a:pPr>
            <a:r>
              <a:rPr spc="-50" dirty="0">
                <a:solidFill>
                  <a:srgbClr val="FFFFFF"/>
                </a:solidFill>
                <a:latin typeface="Arial Narrow"/>
                <a:cs typeface="Arial Narrow"/>
              </a:rPr>
              <a:t>306089-</a:t>
            </a:r>
            <a:r>
              <a:rPr spc="-140" dirty="0">
                <a:solidFill>
                  <a:srgbClr val="FFFFFF"/>
                </a:solidFill>
                <a:latin typeface="Calibri"/>
                <a:cs typeface="Calibri"/>
              </a:rPr>
              <a:t>D</a:t>
            </a:r>
            <a:endParaRPr dirty="0">
              <a:solidFill>
                <a:prstClr val="black"/>
              </a:solidFill>
              <a:latin typeface="Calibri"/>
              <a:cs typeface="Calibri"/>
            </a:endParaRPr>
          </a:p>
        </p:txBody>
      </p:sp>
      <p:sp>
        <p:nvSpPr>
          <p:cNvPr id="13590" name="object 278">
            <a:extLst>
              <a:ext uri="{C183D7F6-B498-43B3-948B-1728B52AA6E4}">
                <adec:decorative xmlns:adec="http://schemas.microsoft.com/office/drawing/2017/decorative" val="1"/>
              </a:ext>
            </a:extLst>
          </p:cNvPr>
          <p:cNvSpPr>
            <a:spLocks noChangeArrowheads="1"/>
          </p:cNvSpPr>
          <p:nvPr/>
        </p:nvSpPr>
        <p:spPr bwMode="auto">
          <a:xfrm>
            <a:off x="236538" y="6173788"/>
            <a:ext cx="908050" cy="519112"/>
          </a:xfrm>
          <a:prstGeom prst="rect">
            <a:avLst/>
          </a:prstGeom>
          <a:blipFill dpi="0" rotWithShape="1">
            <a:blip r:embed="rId4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pPr eaLnBrk="1" hangingPunct="1"/>
            <a:endParaRPr lang="en-US" altLang="en-US" sz="1800">
              <a:solidFill>
                <a:srgbClr val="000000"/>
              </a:solidFill>
              <a:latin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dirty="0"/>
              <a:t>Healthcare worker history </a:t>
            </a:r>
          </a:p>
        </p:txBody>
      </p:sp>
      <p:sp>
        <p:nvSpPr>
          <p:cNvPr id="14339" name="Content Placeholder 2"/>
          <p:cNvSpPr>
            <a:spLocks noGrp="1"/>
          </p:cNvSpPr>
          <p:nvPr>
            <p:ph idx="1"/>
          </p:nvPr>
        </p:nvSpPr>
        <p:spPr>
          <a:xfrm>
            <a:off x="381000" y="1412875"/>
            <a:ext cx="8382000" cy="3052763"/>
          </a:xfrm>
        </p:spPr>
        <p:txBody>
          <a:bodyPr/>
          <a:lstStyle/>
          <a:p>
            <a:r>
              <a:rPr lang="en-US" altLang="en-US"/>
              <a:t>Cardiac Catheterization Unit traveler technician</a:t>
            </a:r>
          </a:p>
          <a:p>
            <a:r>
              <a:rPr lang="en-US" altLang="en-US"/>
              <a:t>History of work at 13 hospitals in 8 states</a:t>
            </a:r>
          </a:p>
          <a:p>
            <a:r>
              <a:rPr lang="en-US" altLang="en-US"/>
              <a:t>Drug diversion was the cause of the outbreak </a:t>
            </a:r>
          </a:p>
          <a:p>
            <a:r>
              <a:rPr lang="en-US" altLang="en-US"/>
              <a:t>32 cases in NH and 46 in U.S. were linked to HCW  </a:t>
            </a:r>
          </a:p>
          <a:p>
            <a:r>
              <a:rPr lang="en-US" altLang="en-US"/>
              <a:t>HCW arrested 7/19/12 and put into custody </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57200" y="3048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chemeClr val="tx1"/>
                </a:solidFill>
                <a:effectLst/>
                <a:uLnTx/>
                <a:uFillTx/>
                <a:latin typeface="+mj-lt"/>
                <a:ea typeface="+mj-ea"/>
                <a:cs typeface="+mj-cs"/>
              </a:rPr>
              <a:t>Situation development</a:t>
            </a:r>
          </a:p>
        </p:txBody>
      </p:sp>
      <p:sp>
        <p:nvSpPr>
          <p:cNvPr id="15362"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Blip>
                <a:blip r:embed="rId3"/>
              </a:buBlip>
              <a:defRPr sz="3200">
                <a:solidFill>
                  <a:schemeClr val="tx1"/>
                </a:solidFill>
                <a:latin typeface="Calibri" panose="020F0502020204030204" pitchFamily="34" charset="0"/>
              </a:defRPr>
            </a:lvl1pPr>
            <a:lvl2pPr marL="800100" indent="-342900">
              <a:lnSpc>
                <a:spcPct val="90000"/>
              </a:lnSpc>
              <a:spcBef>
                <a:spcPct val="20000"/>
              </a:spcBef>
              <a:buBlip>
                <a:blip r:embed="rId4"/>
              </a:buBlip>
              <a:defRPr sz="2800">
                <a:solidFill>
                  <a:schemeClr val="tx1"/>
                </a:solidFill>
                <a:latin typeface="Calibri" panose="020F0502020204030204" pitchFamily="34" charset="0"/>
              </a:defRPr>
            </a:lvl2pPr>
            <a:lvl3pPr marL="1143000" indent="-228600">
              <a:lnSpc>
                <a:spcPct val="90000"/>
              </a:lnSpc>
              <a:spcBef>
                <a:spcPct val="20000"/>
              </a:spcBef>
              <a:buBlip>
                <a:blip r:embed="rId4"/>
              </a:buBlip>
              <a:defRPr sz="2400">
                <a:solidFill>
                  <a:schemeClr val="tx1"/>
                </a:solidFill>
                <a:latin typeface="Calibri" panose="020F0502020204030204" pitchFamily="34" charset="0"/>
              </a:defRPr>
            </a:lvl3pPr>
            <a:lvl4pPr marL="1600200" indent="-228600">
              <a:lnSpc>
                <a:spcPct val="90000"/>
              </a:lnSpc>
              <a:spcBef>
                <a:spcPct val="20000"/>
              </a:spcBef>
              <a:buBlip>
                <a:blip r:embed="rId4"/>
              </a:buBlip>
              <a:defRPr sz="2400">
                <a:solidFill>
                  <a:schemeClr val="tx1"/>
                </a:solidFill>
                <a:latin typeface="Calibri" panose="020F0502020204030204" pitchFamily="34" charset="0"/>
              </a:defRPr>
            </a:lvl4pPr>
            <a:lvl5pPr marL="2057400" indent="-228600">
              <a:lnSpc>
                <a:spcPct val="90000"/>
              </a:lnSpc>
              <a:spcBef>
                <a:spcPct val="20000"/>
              </a:spcBef>
              <a:buBlip>
                <a:blip r:embed="rId4"/>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lnSpc>
                <a:spcPct val="100000"/>
              </a:lnSpc>
              <a:buFontTx/>
              <a:buNone/>
            </a:pPr>
            <a:r>
              <a:rPr lang="en-US" altLang="en-US" sz="2400" b="1"/>
              <a:t>JULY 2012</a:t>
            </a:r>
          </a:p>
          <a:p>
            <a:pPr eaLnBrk="1" hangingPunct="1">
              <a:lnSpc>
                <a:spcPct val="100000"/>
              </a:lnSpc>
              <a:buFontTx/>
              <a:buChar char="•"/>
            </a:pPr>
            <a:r>
              <a:rPr lang="en-US" altLang="en-US" sz="2200"/>
              <a:t>Epi Investigation Expanded</a:t>
            </a:r>
          </a:p>
          <a:p>
            <a:pPr lvl="1" eaLnBrk="1" hangingPunct="1">
              <a:lnSpc>
                <a:spcPct val="100000"/>
              </a:lnSpc>
              <a:buFont typeface="Calibri" panose="020F0502020204030204" pitchFamily="34" charset="0"/>
              <a:buChar char="―"/>
            </a:pPr>
            <a:r>
              <a:rPr lang="en-US" altLang="en-US" sz="2200"/>
              <a:t>Operating Room</a:t>
            </a:r>
          </a:p>
          <a:p>
            <a:pPr lvl="1" eaLnBrk="1" hangingPunct="1">
              <a:lnSpc>
                <a:spcPct val="100000"/>
              </a:lnSpc>
              <a:buFont typeface="Calibri" panose="020F0502020204030204" pitchFamily="34" charset="0"/>
              <a:buChar char="―"/>
            </a:pPr>
            <a:r>
              <a:rPr lang="en-US" altLang="en-US" sz="2200"/>
              <a:t>Intensive Care Unit</a:t>
            </a:r>
          </a:p>
          <a:p>
            <a:pPr eaLnBrk="1" hangingPunct="1">
              <a:lnSpc>
                <a:spcPct val="100000"/>
              </a:lnSpc>
              <a:buFontTx/>
              <a:buChar char="•"/>
            </a:pPr>
            <a:r>
              <a:rPr lang="en-US" altLang="en-US" sz="2200"/>
              <a:t>Testing Indicated for 3,505 Patients  in Phase II (seen Apr. 1, 2011 – May 25, 2012)</a:t>
            </a:r>
            <a:endParaRPr lang="en-US" altLang="en-US" sz="2400"/>
          </a:p>
          <a:p>
            <a:pPr eaLnBrk="1" hangingPunct="1">
              <a:lnSpc>
                <a:spcPct val="100000"/>
              </a:lnSpc>
              <a:buFontTx/>
              <a:buChar char="•"/>
            </a:pPr>
            <a:endParaRPr lang="en-US" altLang="en-US"/>
          </a:p>
        </p:txBody>
      </p:sp>
      <p:pic>
        <p:nvPicPr>
          <p:cNvPr id="15364" name="Content Placeholder 4" descr="map of the situation developing in New Hampshire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1381125"/>
            <a:ext cx="34988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theme1.xml><?xml version="1.0" encoding="utf-8"?>
<a:theme xmlns:a="http://schemas.openxmlformats.org/drawingml/2006/main" name="Ppt0000000">
  <a:themeElements>
    <a:clrScheme name="">
      <a:dk1>
        <a:srgbClr val="DAAD0A"/>
      </a:dk1>
      <a:lt1>
        <a:srgbClr val="FFFFFF"/>
      </a:lt1>
      <a:dk2>
        <a:srgbClr val="000000"/>
      </a:dk2>
      <a:lt2>
        <a:srgbClr val="F5C821"/>
      </a:lt2>
      <a:accent1>
        <a:srgbClr val="9047A1"/>
      </a:accent1>
      <a:accent2>
        <a:srgbClr val="2F889D"/>
      </a:accent2>
      <a:accent3>
        <a:srgbClr val="AAAAAA"/>
      </a:accent3>
      <a:accent4>
        <a:srgbClr val="DADADA"/>
      </a:accent4>
      <a:accent5>
        <a:srgbClr val="C6B1CD"/>
      </a:accent5>
      <a:accent6>
        <a:srgbClr val="2A7B8E"/>
      </a:accent6>
      <a:hlink>
        <a:srgbClr val="F5C821"/>
      </a:hlink>
      <a:folHlink>
        <a:srgbClr val="14CE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raClrScheme>
      <a:clrScheme name="Ppt0000000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
      <a:clrScheme name="Ppt0000000 2">
        <a:dk1>
          <a:srgbClr val="DAAD0A"/>
        </a:dk1>
        <a:lt1>
          <a:srgbClr val="FFFFFF"/>
        </a:lt1>
        <a:dk2>
          <a:srgbClr val="000000"/>
        </a:dk2>
        <a:lt2>
          <a:srgbClr val="F5C821"/>
        </a:lt2>
        <a:accent1>
          <a:srgbClr val="9047A1"/>
        </a:accent1>
        <a:accent2>
          <a:srgbClr val="2F889D"/>
        </a:accent2>
        <a:accent3>
          <a:srgbClr val="AAAAAA"/>
        </a:accent3>
        <a:accent4>
          <a:srgbClr val="DADADA"/>
        </a:accent4>
        <a:accent5>
          <a:srgbClr val="C6B1CD"/>
        </a:accent5>
        <a:accent6>
          <a:srgbClr val="2A7B8E"/>
        </a:accent6>
        <a:hlink>
          <a:srgbClr val="E67528"/>
        </a:hlink>
        <a:folHlink>
          <a:srgbClr val="14CE0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bg1"/>
            </a:solidFill>
            <a:effectLst/>
            <a:latin typeface="Trebuchet MS" panose="020B0603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bg1"/>
            </a:solidFill>
            <a:effectLst/>
            <a:latin typeface="Trebuchet MS" panose="020B0603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aillardia Light Theme">
  <a:themeElements>
    <a:clrScheme name="TXST Brand">
      <a:dk1>
        <a:srgbClr val="501214"/>
      </a:dk1>
      <a:lt1>
        <a:srgbClr val="FFFFFF"/>
      </a:lt1>
      <a:dk2>
        <a:srgbClr val="006F98"/>
      </a:dk2>
      <a:lt2>
        <a:srgbClr val="E7E6E6"/>
      </a:lt2>
      <a:accent1>
        <a:srgbClr val="EB2E47"/>
      </a:accent1>
      <a:accent2>
        <a:srgbClr val="EAB942"/>
      </a:accent2>
      <a:accent3>
        <a:srgbClr val="F3725A"/>
      </a:accent3>
      <a:accent4>
        <a:srgbClr val="3A9F68"/>
      </a:accent4>
      <a:accent5>
        <a:srgbClr val="92D7E8"/>
      </a:accent5>
      <a:accent6>
        <a:srgbClr val="F9DDDD"/>
      </a:accent6>
      <a:hlink>
        <a:srgbClr val="006E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6869"/>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95000"/>
              <a:lumOff val="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400" smtClean="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chImage_0160512_PPT">
  <a:themeElements>
    <a:clrScheme name="Custom 29">
      <a:dk1>
        <a:srgbClr val="007AC2"/>
      </a:dk1>
      <a:lt1>
        <a:srgbClr val="FFFFFF"/>
      </a:lt1>
      <a:dk2>
        <a:srgbClr val="005B9C"/>
      </a:dk2>
      <a:lt2>
        <a:srgbClr val="BCBEC0"/>
      </a:lt2>
      <a:accent1>
        <a:srgbClr val="FD6000"/>
      </a:accent1>
      <a:accent2>
        <a:srgbClr val="000000"/>
      </a:accent2>
      <a:accent3>
        <a:srgbClr val="FFFFFF"/>
      </a:accent3>
      <a:accent4>
        <a:srgbClr val="007AC2"/>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8.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0E977-15A9-4AC3-8A5F-83A512818815}">
  <ds:schemaRefs>
    <ds:schemaRef ds:uri="http://schemas.microsoft.com/sharepoint/v3/contenttype/forms"/>
  </ds:schemaRefs>
</ds:datastoreItem>
</file>

<file path=customXml/itemProps2.xml><?xml version="1.0" encoding="utf-8"?>
<ds:datastoreItem xmlns:ds="http://schemas.openxmlformats.org/officeDocument/2006/customXml" ds:itemID="{A6A795C7-241A-46AD-A950-306D3CB58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615c7-e36f-41d7-bc8f-37344f0ff168"/>
    <ds:schemaRef ds:uri="e3c4afd0-9773-4f1f-9ff3-4da1b4bc6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C:\DOCUME~1\DENISE~1.KRO\LOCALS~1\Temp\Ppt0000000.pot</Template>
  <TotalTime>7507</TotalTime>
  <Words>4033</Words>
  <Application>Microsoft Office PowerPoint</Application>
  <PresentationFormat>On-screen Show (4:3)</PresentationFormat>
  <Paragraphs>417</Paragraphs>
  <Slides>54</Slides>
  <Notes>21</Notes>
  <HiddenSlides>0</HiddenSlides>
  <MMClips>0</MMClips>
  <ScaleCrop>false</ScaleCrop>
  <HeadingPairs>
    <vt:vector size="8" baseType="variant">
      <vt:variant>
        <vt:lpstr>Fonts Used</vt:lpstr>
      </vt:variant>
      <vt:variant>
        <vt:i4>14</vt:i4>
      </vt:variant>
      <vt:variant>
        <vt:lpstr>Theme</vt:lpstr>
      </vt:variant>
      <vt:variant>
        <vt:i4>15</vt:i4>
      </vt:variant>
      <vt:variant>
        <vt:lpstr>Embedded OLE Servers</vt:lpstr>
      </vt:variant>
      <vt:variant>
        <vt:i4>0</vt:i4>
      </vt:variant>
      <vt:variant>
        <vt:lpstr>Slide Titles</vt:lpstr>
      </vt:variant>
      <vt:variant>
        <vt:i4>54</vt:i4>
      </vt:variant>
    </vt:vector>
  </HeadingPairs>
  <TitlesOfParts>
    <vt:vector size="83" baseType="lpstr">
      <vt:lpstr>Arial</vt:lpstr>
      <vt:lpstr>Arial Bold</vt:lpstr>
      <vt:lpstr>Arial Narrow</vt:lpstr>
      <vt:lpstr>Calibri</vt:lpstr>
      <vt:lpstr>Helvetica</vt:lpstr>
      <vt:lpstr>Lucida Grande</vt:lpstr>
      <vt:lpstr>Monotype Corsiva</vt:lpstr>
      <vt:lpstr>Nunito Sans</vt:lpstr>
      <vt:lpstr>Nunito Sans SemiBold</vt:lpstr>
      <vt:lpstr>Open Sans Semibold</vt:lpstr>
      <vt:lpstr>Times New Roman</vt:lpstr>
      <vt:lpstr>Trebuchet MS</vt:lpstr>
      <vt:lpstr>Verdana</vt:lpstr>
      <vt:lpstr>Wingdings</vt:lpstr>
      <vt:lpstr>Ppt0000000</vt:lpstr>
      <vt:lpstr>TechImage_0160512_PPT</vt:lpstr>
      <vt:lpstr>1_Custom Design</vt:lpstr>
      <vt:lpstr>Office Theme</vt:lpstr>
      <vt:lpstr>23-210340-MT_Executive_Board Meeting_Volunteer Program [54]  -  Read-Only</vt:lpstr>
      <vt:lpstr>1_23-210340-MT_Executive_Board Meeting_Volunteer Program [54]  -  Read-Only</vt:lpstr>
      <vt:lpstr>DSHS Slide Theme</vt:lpstr>
      <vt:lpstr>DSHS Slide Layout 2</vt:lpstr>
      <vt:lpstr>1_Office Theme</vt:lpstr>
      <vt:lpstr>1_Default Design</vt:lpstr>
      <vt:lpstr>2_Default Design</vt:lpstr>
      <vt:lpstr>Axis</vt:lpstr>
      <vt:lpstr>Gaillardia Light Theme</vt:lpstr>
      <vt:lpstr>2_23-210340-MT_Executive_Board Meeting_Volunteer Program [54]  -  Read-Only</vt:lpstr>
      <vt:lpstr>3_23-210340-MT_Executive_Board Meeting_Volunteer Program [54]  -  Read-Only</vt:lpstr>
      <vt:lpstr>Responding to Emerging Outbreaks: Sharing the Load among Laboratory System Partners Christine Bean, Rodney Rohde </vt:lpstr>
      <vt:lpstr>Funding Statement</vt:lpstr>
      <vt:lpstr>Format of Today’s Session</vt:lpstr>
      <vt:lpstr>NH Response to Hepatitis C Outbreak  Christine Bean, PhD, MBA, MLS (ASCP)  APHL Chief Learning Officer and former  NH Public Health Laboratory Director   </vt:lpstr>
      <vt:lpstr>NH Public Health System</vt:lpstr>
      <vt:lpstr>Situation Awareness</vt:lpstr>
      <vt:lpstr>DRUG DIVERSION* SPREADS INFECTION FROM  HEALTHCARE PROVIDERS TO PATIENTS</vt:lpstr>
      <vt:lpstr>Healthcare worker history </vt:lpstr>
      <vt:lpstr>Situation development</vt:lpstr>
      <vt:lpstr>Situation development1</vt:lpstr>
      <vt:lpstr>Goals of Laboratory Response</vt:lpstr>
      <vt:lpstr>Situation development  </vt:lpstr>
      <vt:lpstr>Laboratory Response Network Utilization </vt:lpstr>
      <vt:lpstr>Activate pod</vt:lpstr>
      <vt:lpstr>Activate pod2</vt:lpstr>
      <vt:lpstr>Activate pod3</vt:lpstr>
      <vt:lpstr>Activate pod4</vt:lpstr>
      <vt:lpstr>Activate pod5</vt:lpstr>
      <vt:lpstr>HCV POD Testing area</vt:lpstr>
      <vt:lpstr>HCV Rapid Test Results</vt:lpstr>
      <vt:lpstr>Activate pod6</vt:lpstr>
      <vt:lpstr>Lessons Learned </vt:lpstr>
      <vt:lpstr>Outcomes from event</vt:lpstr>
      <vt:lpstr>Acknowledgement</vt:lpstr>
      <vt:lpstr>Rabies: A New Look at an Old Foe!  Rodney E. Rohde, PhD, MS, SM(ASCP)CM SVCM, MBCM FACSc University Distinguished &amp; Regents’ Professor, Chair College of Health Professions, Medical Laboratory Science Program  </vt:lpstr>
      <vt:lpstr>Acknowledgment </vt:lpstr>
      <vt:lpstr>History of Rabies Epizootics in Texas 1970-1987</vt:lpstr>
      <vt:lpstr>Rabies History 1987-1988</vt:lpstr>
      <vt:lpstr>Two Epizootics</vt:lpstr>
      <vt:lpstr>Rabies History 1989-1994</vt:lpstr>
      <vt:lpstr>Creation of the Texas Oral Rabies Vaccination Program</vt:lpstr>
      <vt:lpstr>Texas Oral Rabies Vaccination Program</vt:lpstr>
      <vt:lpstr>Development of the Texas ORVP</vt:lpstr>
      <vt:lpstr>ORVP Basics</vt:lpstr>
      <vt:lpstr>V-RG – Vaccinia-Rabies Glycoprotein</vt:lpstr>
      <vt:lpstr>Types of Aircraft</vt:lpstr>
      <vt:lpstr>Aerial Delivery of Vaccine - original</vt:lpstr>
      <vt:lpstr>Vaccines/Bait</vt:lpstr>
      <vt:lpstr>Bait Technology</vt:lpstr>
      <vt:lpstr>The Laboratory Impact</vt:lpstr>
      <vt:lpstr>Molecular Epidemiologist</vt:lpstr>
      <vt:lpstr>ORVP 1995-2002</vt:lpstr>
      <vt:lpstr>ORVP 2003-2010</vt:lpstr>
      <vt:lpstr>Oral Rabies Vaccination Program 2011- 2016</vt:lpstr>
      <vt:lpstr>Oral Rabies Vaccination Program 2011-23 ongoing</vt:lpstr>
      <vt:lpstr>Bait Distribution </vt:lpstr>
      <vt:lpstr>Lessons Learned</vt:lpstr>
      <vt:lpstr>Future Concerns and the Texas ORVP</vt:lpstr>
      <vt:lpstr>References</vt:lpstr>
      <vt:lpstr>Thank you! Questions?</vt:lpstr>
      <vt:lpstr>Q&amp;A</vt:lpstr>
      <vt:lpstr>Next Month’s Webinar:  March 27, 11 am – 12 pm CST   Supporting DEI Initiatives in the Laboratory Workforce </vt:lpstr>
      <vt:lpstr>CMLE Credit Claiming for Today's Webinar</vt:lpstr>
      <vt:lpstr>Visit ASCP’s Support CDC OneLab™ Initiative Website!</vt:lpstr>
    </vt:vector>
  </TitlesOfParts>
  <Company>State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DHHS User</dc:creator>
  <cp:keywords/>
  <dc:description/>
  <cp:lastModifiedBy>Jackson, Danielle</cp:lastModifiedBy>
  <cp:revision>634</cp:revision>
  <dcterms:created xsi:type="dcterms:W3CDTF">2011-09-20T17:38:07Z</dcterms:created>
  <dcterms:modified xsi:type="dcterms:W3CDTF">2024-03-01T18:24:20Z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TC102867179990</vt:lpwstr>
  </property>
</Properties>
</file>